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74" r:id="rId6"/>
    <p:sldId id="257" r:id="rId7"/>
    <p:sldId id="258" r:id="rId8"/>
    <p:sldId id="262" r:id="rId9"/>
    <p:sldId id="260" r:id="rId10"/>
    <p:sldId id="273" r:id="rId11"/>
    <p:sldId id="259" r:id="rId12"/>
    <p:sldId id="264" r:id="rId13"/>
    <p:sldId id="266" r:id="rId14"/>
    <p:sldId id="265" r:id="rId15"/>
    <p:sldId id="267"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CEDE0-76AB-4CFB-BB51-50DE6F245713}" v="9" dt="2021-07-08T14:20:06.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890" autoAdjust="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z, Marian" userId="bcff57d5-238a-4bf2-be4c-d5d9d6a52ef5" providerId="ADAL" clId="{0C1CEDE0-76AB-4CFB-BB51-50DE6F245713}"/>
    <pc:docChg chg="custSel addSld delSld modSld">
      <pc:chgData name="Wolz, Marian" userId="bcff57d5-238a-4bf2-be4c-d5d9d6a52ef5" providerId="ADAL" clId="{0C1CEDE0-76AB-4CFB-BB51-50DE6F245713}" dt="2021-07-08T14:20:21.174" v="172" actId="20577"/>
      <pc:docMkLst>
        <pc:docMk/>
      </pc:docMkLst>
      <pc:sldChg chg="modSp mod">
        <pc:chgData name="Wolz, Marian" userId="bcff57d5-238a-4bf2-be4c-d5d9d6a52ef5" providerId="ADAL" clId="{0C1CEDE0-76AB-4CFB-BB51-50DE6F245713}" dt="2021-07-08T14:15:35.814" v="10" actId="20577"/>
        <pc:sldMkLst>
          <pc:docMk/>
          <pc:sldMk cId="1704078933" sldId="256"/>
        </pc:sldMkLst>
        <pc:spChg chg="mod">
          <ac:chgData name="Wolz, Marian" userId="bcff57d5-238a-4bf2-be4c-d5d9d6a52ef5" providerId="ADAL" clId="{0C1CEDE0-76AB-4CFB-BB51-50DE6F245713}" dt="2021-07-08T14:15:35.814" v="10" actId="20577"/>
          <ac:spMkLst>
            <pc:docMk/>
            <pc:sldMk cId="1704078933" sldId="256"/>
            <ac:spMk id="3" creationId="{EB78422B-ABC5-4029-9A25-1A9DE29679B6}"/>
          </ac:spMkLst>
        </pc:spChg>
      </pc:sldChg>
      <pc:sldChg chg="addSp delSp modSp mod">
        <pc:chgData name="Wolz, Marian" userId="bcff57d5-238a-4bf2-be4c-d5d9d6a52ef5" providerId="ADAL" clId="{0C1CEDE0-76AB-4CFB-BB51-50DE6F245713}" dt="2021-07-08T14:16:18.785" v="26" actId="20577"/>
        <pc:sldMkLst>
          <pc:docMk/>
          <pc:sldMk cId="191366546" sldId="257"/>
        </pc:sldMkLst>
        <pc:spChg chg="del">
          <ac:chgData name="Wolz, Marian" userId="bcff57d5-238a-4bf2-be4c-d5d9d6a52ef5" providerId="ADAL" clId="{0C1CEDE0-76AB-4CFB-BB51-50DE6F245713}" dt="2021-07-08T14:15:59.851" v="13" actId="478"/>
          <ac:spMkLst>
            <pc:docMk/>
            <pc:sldMk cId="191366546" sldId="257"/>
            <ac:spMk id="2" creationId="{5ACCE8F7-1124-4087-974B-DC389A5C68F6}"/>
          </ac:spMkLst>
        </pc:spChg>
        <pc:spChg chg="del">
          <ac:chgData name="Wolz, Marian" userId="bcff57d5-238a-4bf2-be4c-d5d9d6a52ef5" providerId="ADAL" clId="{0C1CEDE0-76AB-4CFB-BB51-50DE6F245713}" dt="2021-07-08T14:16:01.237" v="14" actId="478"/>
          <ac:spMkLst>
            <pc:docMk/>
            <pc:sldMk cId="191366546" sldId="257"/>
            <ac:spMk id="3" creationId="{BD9E1A32-FAC6-4F03-ADE3-2BE09C3789B7}"/>
          </ac:spMkLst>
        </pc:spChg>
        <pc:spChg chg="add del mod">
          <ac:chgData name="Wolz, Marian" userId="bcff57d5-238a-4bf2-be4c-d5d9d6a52ef5" providerId="ADAL" clId="{0C1CEDE0-76AB-4CFB-BB51-50DE6F245713}" dt="2021-07-08T14:16:03.401" v="16" actId="478"/>
          <ac:spMkLst>
            <pc:docMk/>
            <pc:sldMk cId="191366546" sldId="257"/>
            <ac:spMk id="5" creationId="{CB337CAA-6EBA-4D85-8666-B6AB318ED95A}"/>
          </ac:spMkLst>
        </pc:spChg>
        <pc:spChg chg="add del mod">
          <ac:chgData name="Wolz, Marian" userId="bcff57d5-238a-4bf2-be4c-d5d9d6a52ef5" providerId="ADAL" clId="{0C1CEDE0-76AB-4CFB-BB51-50DE6F245713}" dt="2021-07-08T14:16:02.530" v="15" actId="478"/>
          <ac:spMkLst>
            <pc:docMk/>
            <pc:sldMk cId="191366546" sldId="257"/>
            <ac:spMk id="7" creationId="{860623D7-2C7B-4748-8388-FC6D4887326A}"/>
          </ac:spMkLst>
        </pc:spChg>
        <pc:spChg chg="add mod">
          <ac:chgData name="Wolz, Marian" userId="bcff57d5-238a-4bf2-be4c-d5d9d6a52ef5" providerId="ADAL" clId="{0C1CEDE0-76AB-4CFB-BB51-50DE6F245713}" dt="2021-07-08T14:16:18.785" v="26" actId="20577"/>
          <ac:spMkLst>
            <pc:docMk/>
            <pc:sldMk cId="191366546" sldId="257"/>
            <ac:spMk id="11" creationId="{FDA3BA01-9845-46BD-931F-DEE582C880E9}"/>
          </ac:spMkLst>
        </pc:spChg>
        <pc:spChg chg="add mod">
          <ac:chgData name="Wolz, Marian" userId="bcff57d5-238a-4bf2-be4c-d5d9d6a52ef5" providerId="ADAL" clId="{0C1CEDE0-76AB-4CFB-BB51-50DE6F245713}" dt="2021-07-08T14:16:14.115" v="17"/>
          <ac:spMkLst>
            <pc:docMk/>
            <pc:sldMk cId="191366546" sldId="257"/>
            <ac:spMk id="12" creationId="{C219E46E-9642-4E9D-81A8-1AFCF2E97B33}"/>
          </ac:spMkLst>
        </pc:spChg>
        <pc:spChg chg="add mod">
          <ac:chgData name="Wolz, Marian" userId="bcff57d5-238a-4bf2-be4c-d5d9d6a52ef5" providerId="ADAL" clId="{0C1CEDE0-76AB-4CFB-BB51-50DE6F245713}" dt="2021-07-08T14:16:14.115" v="17"/>
          <ac:spMkLst>
            <pc:docMk/>
            <pc:sldMk cId="191366546" sldId="257"/>
            <ac:spMk id="13" creationId="{C4B523D4-5F22-49A1-8B19-550224A444EA}"/>
          </ac:spMkLst>
        </pc:spChg>
        <pc:spChg chg="add mod">
          <ac:chgData name="Wolz, Marian" userId="bcff57d5-238a-4bf2-be4c-d5d9d6a52ef5" providerId="ADAL" clId="{0C1CEDE0-76AB-4CFB-BB51-50DE6F245713}" dt="2021-07-08T14:16:14.115" v="17"/>
          <ac:spMkLst>
            <pc:docMk/>
            <pc:sldMk cId="191366546" sldId="257"/>
            <ac:spMk id="14" creationId="{89C23C30-B2F1-4741-ABAA-F708F6C9B410}"/>
          </ac:spMkLst>
        </pc:spChg>
      </pc:sldChg>
      <pc:sldChg chg="modSp mod">
        <pc:chgData name="Wolz, Marian" userId="bcff57d5-238a-4bf2-be4c-d5d9d6a52ef5" providerId="ADAL" clId="{0C1CEDE0-76AB-4CFB-BB51-50DE6F245713}" dt="2021-07-08T14:16:34.396" v="38" actId="6549"/>
        <pc:sldMkLst>
          <pc:docMk/>
          <pc:sldMk cId="125928996" sldId="258"/>
        </pc:sldMkLst>
        <pc:spChg chg="mod">
          <ac:chgData name="Wolz, Marian" userId="bcff57d5-238a-4bf2-be4c-d5d9d6a52ef5" providerId="ADAL" clId="{0C1CEDE0-76AB-4CFB-BB51-50DE6F245713}" dt="2021-07-08T14:16:29.587" v="32" actId="6549"/>
          <ac:spMkLst>
            <pc:docMk/>
            <pc:sldMk cId="125928996" sldId="258"/>
            <ac:spMk id="2" creationId="{A32A13F6-521D-423B-8396-A5CC859C0509}"/>
          </ac:spMkLst>
        </pc:spChg>
        <pc:spChg chg="mod">
          <ac:chgData name="Wolz, Marian" userId="bcff57d5-238a-4bf2-be4c-d5d9d6a52ef5" providerId="ADAL" clId="{0C1CEDE0-76AB-4CFB-BB51-50DE6F245713}" dt="2021-07-08T14:16:34.396" v="38" actId="6549"/>
          <ac:spMkLst>
            <pc:docMk/>
            <pc:sldMk cId="125928996" sldId="258"/>
            <ac:spMk id="3" creationId="{E5AF7116-3144-465C-BDAF-02DEEBD615D4}"/>
          </ac:spMkLst>
        </pc:spChg>
      </pc:sldChg>
      <pc:sldChg chg="modSp mod">
        <pc:chgData name="Wolz, Marian" userId="bcff57d5-238a-4bf2-be4c-d5d9d6a52ef5" providerId="ADAL" clId="{0C1CEDE0-76AB-4CFB-BB51-50DE6F245713}" dt="2021-07-08T14:17:21.190" v="45" actId="20577"/>
        <pc:sldMkLst>
          <pc:docMk/>
          <pc:sldMk cId="38964767" sldId="259"/>
        </pc:sldMkLst>
        <pc:spChg chg="mod">
          <ac:chgData name="Wolz, Marian" userId="bcff57d5-238a-4bf2-be4c-d5d9d6a52ef5" providerId="ADAL" clId="{0C1CEDE0-76AB-4CFB-BB51-50DE6F245713}" dt="2021-07-08T14:17:17.381" v="44" actId="20577"/>
          <ac:spMkLst>
            <pc:docMk/>
            <pc:sldMk cId="38964767" sldId="259"/>
            <ac:spMk id="2" creationId="{D4E1170D-1539-4F1F-8A7F-0C95E31AA498}"/>
          </ac:spMkLst>
        </pc:spChg>
        <pc:spChg chg="mod">
          <ac:chgData name="Wolz, Marian" userId="bcff57d5-238a-4bf2-be4c-d5d9d6a52ef5" providerId="ADAL" clId="{0C1CEDE0-76AB-4CFB-BB51-50DE6F245713}" dt="2021-07-08T14:17:21.190" v="45" actId="20577"/>
          <ac:spMkLst>
            <pc:docMk/>
            <pc:sldMk cId="38964767" sldId="259"/>
            <ac:spMk id="1033" creationId="{E550FCA5-F04B-4F05-938A-5347A3A0AA95}"/>
          </ac:spMkLst>
        </pc:spChg>
      </pc:sldChg>
      <pc:sldChg chg="del">
        <pc:chgData name="Wolz, Marian" userId="bcff57d5-238a-4bf2-be4c-d5d9d6a52ef5" providerId="ADAL" clId="{0C1CEDE0-76AB-4CFB-BB51-50DE6F245713}" dt="2021-07-08T14:15:45.989" v="12" actId="2696"/>
        <pc:sldMkLst>
          <pc:docMk/>
          <pc:sldMk cId="3316705443" sldId="261"/>
        </pc:sldMkLst>
      </pc:sldChg>
      <pc:sldChg chg="addSp delSp modSp mod">
        <pc:chgData name="Wolz, Marian" userId="bcff57d5-238a-4bf2-be4c-d5d9d6a52ef5" providerId="ADAL" clId="{0C1CEDE0-76AB-4CFB-BB51-50DE6F245713}" dt="2021-07-08T14:16:51.004" v="41"/>
        <pc:sldMkLst>
          <pc:docMk/>
          <pc:sldMk cId="1200531028" sldId="262"/>
        </pc:sldMkLst>
        <pc:spChg chg="del">
          <ac:chgData name="Wolz, Marian" userId="bcff57d5-238a-4bf2-be4c-d5d9d6a52ef5" providerId="ADAL" clId="{0C1CEDE0-76AB-4CFB-BB51-50DE6F245713}" dt="2021-07-08T14:16:43.261" v="39" actId="478"/>
          <ac:spMkLst>
            <pc:docMk/>
            <pc:sldMk cId="1200531028" sldId="262"/>
            <ac:spMk id="2" creationId="{9865D6F4-D8BB-46EC-A2FC-C70B9AC30521}"/>
          </ac:spMkLst>
        </pc:spChg>
        <pc:spChg chg="add del mod">
          <ac:chgData name="Wolz, Marian" userId="bcff57d5-238a-4bf2-be4c-d5d9d6a52ef5" providerId="ADAL" clId="{0C1CEDE0-76AB-4CFB-BB51-50DE6F245713}" dt="2021-07-08T14:16:46.033" v="40" actId="478"/>
          <ac:spMkLst>
            <pc:docMk/>
            <pc:sldMk cId="1200531028" sldId="262"/>
            <ac:spMk id="5" creationId="{294F831B-67B3-46D1-9B82-214DE8572305}"/>
          </ac:spMkLst>
        </pc:spChg>
        <pc:spChg chg="add mod">
          <ac:chgData name="Wolz, Marian" userId="bcff57d5-238a-4bf2-be4c-d5d9d6a52ef5" providerId="ADAL" clId="{0C1CEDE0-76AB-4CFB-BB51-50DE6F245713}" dt="2021-07-08T14:16:51.004" v="41"/>
          <ac:spMkLst>
            <pc:docMk/>
            <pc:sldMk cId="1200531028" sldId="262"/>
            <ac:spMk id="9" creationId="{BCC1B623-1E7D-42FB-BE3E-5F4FCC633DC3}"/>
          </ac:spMkLst>
        </pc:spChg>
      </pc:sldChg>
      <pc:sldChg chg="del">
        <pc:chgData name="Wolz, Marian" userId="bcff57d5-238a-4bf2-be4c-d5d9d6a52ef5" providerId="ADAL" clId="{0C1CEDE0-76AB-4CFB-BB51-50DE6F245713}" dt="2021-07-08T14:17:12.351" v="43" actId="2696"/>
        <pc:sldMkLst>
          <pc:docMk/>
          <pc:sldMk cId="3334737896" sldId="263"/>
        </pc:sldMkLst>
      </pc:sldChg>
      <pc:sldChg chg="modSp mod">
        <pc:chgData name="Wolz, Marian" userId="bcff57d5-238a-4bf2-be4c-d5d9d6a52ef5" providerId="ADAL" clId="{0C1CEDE0-76AB-4CFB-BB51-50DE6F245713}" dt="2021-07-08T14:17:29.625" v="46" actId="20577"/>
        <pc:sldMkLst>
          <pc:docMk/>
          <pc:sldMk cId="1496112571" sldId="264"/>
        </pc:sldMkLst>
        <pc:spChg chg="mod">
          <ac:chgData name="Wolz, Marian" userId="bcff57d5-238a-4bf2-be4c-d5d9d6a52ef5" providerId="ADAL" clId="{0C1CEDE0-76AB-4CFB-BB51-50DE6F245713}" dt="2021-07-08T14:17:29.625" v="46" actId="20577"/>
          <ac:spMkLst>
            <pc:docMk/>
            <pc:sldMk cId="1496112571" sldId="264"/>
            <ac:spMk id="3" creationId="{D01BC6CA-8CCF-4A1E-A8F4-04FC9210E1F2}"/>
          </ac:spMkLst>
        </pc:spChg>
      </pc:sldChg>
      <pc:sldChg chg="addSp delSp modSp mod">
        <pc:chgData name="Wolz, Marian" userId="bcff57d5-238a-4bf2-be4c-d5d9d6a52ef5" providerId="ADAL" clId="{0C1CEDE0-76AB-4CFB-BB51-50DE6F245713}" dt="2021-07-08T14:18:48.997" v="110" actId="478"/>
        <pc:sldMkLst>
          <pc:docMk/>
          <pc:sldMk cId="2539535144" sldId="267"/>
        </pc:sldMkLst>
        <pc:spChg chg="mod">
          <ac:chgData name="Wolz, Marian" userId="bcff57d5-238a-4bf2-be4c-d5d9d6a52ef5" providerId="ADAL" clId="{0C1CEDE0-76AB-4CFB-BB51-50DE6F245713}" dt="2021-07-08T14:18:26.402" v="107" actId="20577"/>
          <ac:spMkLst>
            <pc:docMk/>
            <pc:sldMk cId="2539535144" sldId="267"/>
            <ac:spMk id="2" creationId="{0BE8F4CE-5AFF-419C-BBE4-AC762D302069}"/>
          </ac:spMkLst>
        </pc:spChg>
        <pc:spChg chg="del">
          <ac:chgData name="Wolz, Marian" userId="bcff57d5-238a-4bf2-be4c-d5d9d6a52ef5" providerId="ADAL" clId="{0C1CEDE0-76AB-4CFB-BB51-50DE6F245713}" dt="2021-07-08T14:18:44.530" v="108" actId="478"/>
          <ac:spMkLst>
            <pc:docMk/>
            <pc:sldMk cId="2539535144" sldId="267"/>
            <ac:spMk id="3" creationId="{7AE151F6-825E-4CBD-9425-43546CD3F9D8}"/>
          </ac:spMkLst>
        </pc:spChg>
        <pc:spChg chg="mod">
          <ac:chgData name="Wolz, Marian" userId="bcff57d5-238a-4bf2-be4c-d5d9d6a52ef5" providerId="ADAL" clId="{0C1CEDE0-76AB-4CFB-BB51-50DE6F245713}" dt="2021-07-08T14:17:51.409" v="58" actId="20577"/>
          <ac:spMkLst>
            <pc:docMk/>
            <pc:sldMk cId="2539535144" sldId="267"/>
            <ac:spMk id="5" creationId="{C5AD3B96-AAE6-4EDF-8CC1-BB76902A4117}"/>
          </ac:spMkLst>
        </pc:spChg>
        <pc:spChg chg="add del mod">
          <ac:chgData name="Wolz, Marian" userId="bcff57d5-238a-4bf2-be4c-d5d9d6a52ef5" providerId="ADAL" clId="{0C1CEDE0-76AB-4CFB-BB51-50DE6F245713}" dt="2021-07-08T14:18:48.997" v="110" actId="478"/>
          <ac:spMkLst>
            <pc:docMk/>
            <pc:sldMk cId="2539535144" sldId="267"/>
            <ac:spMk id="6" creationId="{BF6067F0-D65A-4DA0-B358-A00AADEB1C26}"/>
          </ac:spMkLst>
        </pc:spChg>
        <pc:spChg chg="add mod">
          <ac:chgData name="Wolz, Marian" userId="bcff57d5-238a-4bf2-be4c-d5d9d6a52ef5" providerId="ADAL" clId="{0C1CEDE0-76AB-4CFB-BB51-50DE6F245713}" dt="2021-07-08T14:18:45.471" v="109"/>
          <ac:spMkLst>
            <pc:docMk/>
            <pc:sldMk cId="2539535144" sldId="267"/>
            <ac:spMk id="8" creationId="{ED46A5AF-BC27-4F19-B09C-22D130A02459}"/>
          </ac:spMkLst>
        </pc:spChg>
      </pc:sldChg>
      <pc:sldChg chg="addSp delSp modSp mod">
        <pc:chgData name="Wolz, Marian" userId="bcff57d5-238a-4bf2-be4c-d5d9d6a52ef5" providerId="ADAL" clId="{0C1CEDE0-76AB-4CFB-BB51-50DE6F245713}" dt="2021-07-08T14:18:58.879" v="121"/>
        <pc:sldMkLst>
          <pc:docMk/>
          <pc:sldMk cId="4198038915" sldId="269"/>
        </pc:sldMkLst>
        <pc:spChg chg="mod">
          <ac:chgData name="Wolz, Marian" userId="bcff57d5-238a-4bf2-be4c-d5d9d6a52ef5" providerId="ADAL" clId="{0C1CEDE0-76AB-4CFB-BB51-50DE6F245713}" dt="2021-07-08T14:18:55.876" v="119" actId="20577"/>
          <ac:spMkLst>
            <pc:docMk/>
            <pc:sldMk cId="4198038915" sldId="269"/>
            <ac:spMk id="2" creationId="{0BE8F4CE-5AFF-419C-BBE4-AC762D302069}"/>
          </ac:spMkLst>
        </pc:spChg>
        <pc:spChg chg="del">
          <ac:chgData name="Wolz, Marian" userId="bcff57d5-238a-4bf2-be4c-d5d9d6a52ef5" providerId="ADAL" clId="{0C1CEDE0-76AB-4CFB-BB51-50DE6F245713}" dt="2021-07-08T14:18:58.474" v="120" actId="478"/>
          <ac:spMkLst>
            <pc:docMk/>
            <pc:sldMk cId="4198038915" sldId="269"/>
            <ac:spMk id="3" creationId="{7AE151F6-825E-4CBD-9425-43546CD3F9D8}"/>
          </ac:spMkLst>
        </pc:spChg>
        <pc:spChg chg="mod">
          <ac:chgData name="Wolz, Marian" userId="bcff57d5-238a-4bf2-be4c-d5d9d6a52ef5" providerId="ADAL" clId="{0C1CEDE0-76AB-4CFB-BB51-50DE6F245713}" dt="2021-07-08T14:17:59.835" v="70" actId="20577"/>
          <ac:spMkLst>
            <pc:docMk/>
            <pc:sldMk cId="4198038915" sldId="269"/>
            <ac:spMk id="5" creationId="{C5AD3B96-AAE6-4EDF-8CC1-BB76902A4117}"/>
          </ac:spMkLst>
        </pc:spChg>
        <pc:spChg chg="add mod">
          <ac:chgData name="Wolz, Marian" userId="bcff57d5-238a-4bf2-be4c-d5d9d6a52ef5" providerId="ADAL" clId="{0C1CEDE0-76AB-4CFB-BB51-50DE6F245713}" dt="2021-07-08T14:18:58.474" v="120" actId="478"/>
          <ac:spMkLst>
            <pc:docMk/>
            <pc:sldMk cId="4198038915" sldId="269"/>
            <ac:spMk id="6" creationId="{C3E8D6B0-E4B5-4AC5-AC32-553E4AAEE29C}"/>
          </ac:spMkLst>
        </pc:spChg>
        <pc:spChg chg="add mod">
          <ac:chgData name="Wolz, Marian" userId="bcff57d5-238a-4bf2-be4c-d5d9d6a52ef5" providerId="ADAL" clId="{0C1CEDE0-76AB-4CFB-BB51-50DE6F245713}" dt="2021-07-08T14:18:58.879" v="121"/>
          <ac:spMkLst>
            <pc:docMk/>
            <pc:sldMk cId="4198038915" sldId="269"/>
            <ac:spMk id="8" creationId="{B392ED77-69D2-4BCE-9D4B-A02DD597B653}"/>
          </ac:spMkLst>
        </pc:spChg>
      </pc:sldChg>
      <pc:sldChg chg="addSp delSp modSp mod">
        <pc:chgData name="Wolz, Marian" userId="bcff57d5-238a-4bf2-be4c-d5d9d6a52ef5" providerId="ADAL" clId="{0C1CEDE0-76AB-4CFB-BB51-50DE6F245713}" dt="2021-07-08T14:19:27.914" v="136" actId="20577"/>
        <pc:sldMkLst>
          <pc:docMk/>
          <pc:sldMk cId="1234867923" sldId="270"/>
        </pc:sldMkLst>
        <pc:spChg chg="mod">
          <ac:chgData name="Wolz, Marian" userId="bcff57d5-238a-4bf2-be4c-d5d9d6a52ef5" providerId="ADAL" clId="{0C1CEDE0-76AB-4CFB-BB51-50DE6F245713}" dt="2021-07-08T14:19:27.914" v="136" actId="20577"/>
          <ac:spMkLst>
            <pc:docMk/>
            <pc:sldMk cId="1234867923" sldId="270"/>
            <ac:spMk id="2" creationId="{0BE8F4CE-5AFF-419C-BBE4-AC762D302069}"/>
          </ac:spMkLst>
        </pc:spChg>
        <pc:spChg chg="del">
          <ac:chgData name="Wolz, Marian" userId="bcff57d5-238a-4bf2-be4c-d5d9d6a52ef5" providerId="ADAL" clId="{0C1CEDE0-76AB-4CFB-BB51-50DE6F245713}" dt="2021-07-08T14:19:21.123" v="122" actId="478"/>
          <ac:spMkLst>
            <pc:docMk/>
            <pc:sldMk cId="1234867923" sldId="270"/>
            <ac:spMk id="3" creationId="{7AE151F6-825E-4CBD-9425-43546CD3F9D8}"/>
          </ac:spMkLst>
        </pc:spChg>
        <pc:spChg chg="mod">
          <ac:chgData name="Wolz, Marian" userId="bcff57d5-238a-4bf2-be4c-d5d9d6a52ef5" providerId="ADAL" clId="{0C1CEDE0-76AB-4CFB-BB51-50DE6F245713}" dt="2021-07-08T14:18:08.138" v="86" actId="20577"/>
          <ac:spMkLst>
            <pc:docMk/>
            <pc:sldMk cId="1234867923" sldId="270"/>
            <ac:spMk id="5" creationId="{C5AD3B96-AAE6-4EDF-8CC1-BB76902A4117}"/>
          </ac:spMkLst>
        </pc:spChg>
        <pc:spChg chg="add mod">
          <ac:chgData name="Wolz, Marian" userId="bcff57d5-238a-4bf2-be4c-d5d9d6a52ef5" providerId="ADAL" clId="{0C1CEDE0-76AB-4CFB-BB51-50DE6F245713}" dt="2021-07-08T14:19:21.123" v="122" actId="478"/>
          <ac:spMkLst>
            <pc:docMk/>
            <pc:sldMk cId="1234867923" sldId="270"/>
            <ac:spMk id="6" creationId="{822B5F5D-A941-4434-A1A8-A96E6904429E}"/>
          </ac:spMkLst>
        </pc:spChg>
        <pc:spChg chg="add mod">
          <ac:chgData name="Wolz, Marian" userId="bcff57d5-238a-4bf2-be4c-d5d9d6a52ef5" providerId="ADAL" clId="{0C1CEDE0-76AB-4CFB-BB51-50DE6F245713}" dt="2021-07-08T14:19:22.016" v="123"/>
          <ac:spMkLst>
            <pc:docMk/>
            <pc:sldMk cId="1234867923" sldId="270"/>
            <ac:spMk id="9" creationId="{E2125920-2A17-4BD4-8E1D-DAADA8AE170D}"/>
          </ac:spMkLst>
        </pc:spChg>
      </pc:sldChg>
      <pc:sldChg chg="addSp delSp modSp mod">
        <pc:chgData name="Wolz, Marian" userId="bcff57d5-238a-4bf2-be4c-d5d9d6a52ef5" providerId="ADAL" clId="{0C1CEDE0-76AB-4CFB-BB51-50DE6F245713}" dt="2021-07-08T14:19:43.521" v="146" actId="20577"/>
        <pc:sldMkLst>
          <pc:docMk/>
          <pc:sldMk cId="113072664" sldId="271"/>
        </pc:sldMkLst>
        <pc:spChg chg="mod">
          <ac:chgData name="Wolz, Marian" userId="bcff57d5-238a-4bf2-be4c-d5d9d6a52ef5" providerId="ADAL" clId="{0C1CEDE0-76AB-4CFB-BB51-50DE6F245713}" dt="2021-07-08T14:19:43.521" v="146" actId="20577"/>
          <ac:spMkLst>
            <pc:docMk/>
            <pc:sldMk cId="113072664" sldId="271"/>
            <ac:spMk id="2" creationId="{0BE8F4CE-5AFF-419C-BBE4-AC762D302069}"/>
          </ac:spMkLst>
        </pc:spChg>
        <pc:spChg chg="del">
          <ac:chgData name="Wolz, Marian" userId="bcff57d5-238a-4bf2-be4c-d5d9d6a52ef5" providerId="ADAL" clId="{0C1CEDE0-76AB-4CFB-BB51-50DE6F245713}" dt="2021-07-08T14:19:36.019" v="137" actId="478"/>
          <ac:spMkLst>
            <pc:docMk/>
            <pc:sldMk cId="113072664" sldId="271"/>
            <ac:spMk id="3" creationId="{7AE151F6-825E-4CBD-9425-43546CD3F9D8}"/>
          </ac:spMkLst>
        </pc:spChg>
        <pc:spChg chg="mod">
          <ac:chgData name="Wolz, Marian" userId="bcff57d5-238a-4bf2-be4c-d5d9d6a52ef5" providerId="ADAL" clId="{0C1CEDE0-76AB-4CFB-BB51-50DE6F245713}" dt="2021-07-08T14:18:17.501" v="100" actId="20577"/>
          <ac:spMkLst>
            <pc:docMk/>
            <pc:sldMk cId="113072664" sldId="271"/>
            <ac:spMk id="5" creationId="{C5AD3B96-AAE6-4EDF-8CC1-BB76902A4117}"/>
          </ac:spMkLst>
        </pc:spChg>
        <pc:spChg chg="add del mod">
          <ac:chgData name="Wolz, Marian" userId="bcff57d5-238a-4bf2-be4c-d5d9d6a52ef5" providerId="ADAL" clId="{0C1CEDE0-76AB-4CFB-BB51-50DE6F245713}" dt="2021-07-08T14:19:38.929" v="139" actId="478"/>
          <ac:spMkLst>
            <pc:docMk/>
            <pc:sldMk cId="113072664" sldId="271"/>
            <ac:spMk id="6" creationId="{202B9DEB-8EB1-4BAA-9807-8BD12B79A8B3}"/>
          </ac:spMkLst>
        </pc:spChg>
        <pc:spChg chg="add mod">
          <ac:chgData name="Wolz, Marian" userId="bcff57d5-238a-4bf2-be4c-d5d9d6a52ef5" providerId="ADAL" clId="{0C1CEDE0-76AB-4CFB-BB51-50DE6F245713}" dt="2021-07-08T14:19:36.438" v="138"/>
          <ac:spMkLst>
            <pc:docMk/>
            <pc:sldMk cId="113072664" sldId="271"/>
            <ac:spMk id="9" creationId="{EAEB7CF6-6BEA-42D7-9195-1FA03666F9CF}"/>
          </ac:spMkLst>
        </pc:spChg>
      </pc:sldChg>
      <pc:sldChg chg="addSp delSp modSp mod">
        <pc:chgData name="Wolz, Marian" userId="bcff57d5-238a-4bf2-be4c-d5d9d6a52ef5" providerId="ADAL" clId="{0C1CEDE0-76AB-4CFB-BB51-50DE6F245713}" dt="2021-07-08T14:20:21.174" v="172" actId="20577"/>
        <pc:sldMkLst>
          <pc:docMk/>
          <pc:sldMk cId="1134043157" sldId="272"/>
        </pc:sldMkLst>
        <pc:spChg chg="mod">
          <ac:chgData name="Wolz, Marian" userId="bcff57d5-238a-4bf2-be4c-d5d9d6a52ef5" providerId="ADAL" clId="{0C1CEDE0-76AB-4CFB-BB51-50DE6F245713}" dt="2021-07-08T14:20:02.314" v="157" actId="20577"/>
          <ac:spMkLst>
            <pc:docMk/>
            <pc:sldMk cId="1134043157" sldId="272"/>
            <ac:spMk id="2" creationId="{0BE8F4CE-5AFF-419C-BBE4-AC762D302069}"/>
          </ac:spMkLst>
        </pc:spChg>
        <pc:spChg chg="del">
          <ac:chgData name="Wolz, Marian" userId="bcff57d5-238a-4bf2-be4c-d5d9d6a52ef5" providerId="ADAL" clId="{0C1CEDE0-76AB-4CFB-BB51-50DE6F245713}" dt="2021-07-08T14:20:04.797" v="158" actId="478"/>
          <ac:spMkLst>
            <pc:docMk/>
            <pc:sldMk cId="1134043157" sldId="272"/>
            <ac:spMk id="3" creationId="{7AE151F6-825E-4CBD-9425-43546CD3F9D8}"/>
          </ac:spMkLst>
        </pc:spChg>
        <pc:spChg chg="mod">
          <ac:chgData name="Wolz, Marian" userId="bcff57d5-238a-4bf2-be4c-d5d9d6a52ef5" providerId="ADAL" clId="{0C1CEDE0-76AB-4CFB-BB51-50DE6F245713}" dt="2021-07-08T14:20:21.174" v="172" actId="20577"/>
          <ac:spMkLst>
            <pc:docMk/>
            <pc:sldMk cId="1134043157" sldId="272"/>
            <ac:spMk id="5" creationId="{C5AD3B96-AAE6-4EDF-8CC1-BB76902A4117}"/>
          </ac:spMkLst>
        </pc:spChg>
        <pc:spChg chg="add del mod">
          <ac:chgData name="Wolz, Marian" userId="bcff57d5-238a-4bf2-be4c-d5d9d6a52ef5" providerId="ADAL" clId="{0C1CEDE0-76AB-4CFB-BB51-50DE6F245713}" dt="2021-07-08T14:20:05.859" v="159" actId="478"/>
          <ac:spMkLst>
            <pc:docMk/>
            <pc:sldMk cId="1134043157" sldId="272"/>
            <ac:spMk id="6" creationId="{5304A723-6865-499E-8181-91B3BE05996A}"/>
          </ac:spMkLst>
        </pc:spChg>
        <pc:spChg chg="add mod">
          <ac:chgData name="Wolz, Marian" userId="bcff57d5-238a-4bf2-be4c-d5d9d6a52ef5" providerId="ADAL" clId="{0C1CEDE0-76AB-4CFB-BB51-50DE6F245713}" dt="2021-07-08T14:20:06.810" v="160"/>
          <ac:spMkLst>
            <pc:docMk/>
            <pc:sldMk cId="1134043157" sldId="272"/>
            <ac:spMk id="9" creationId="{6731BF45-ACFD-4FCC-8E39-CDCFF5ACED30}"/>
          </ac:spMkLst>
        </pc:spChg>
      </pc:sldChg>
      <pc:sldChg chg="add">
        <pc:chgData name="Wolz, Marian" userId="bcff57d5-238a-4bf2-be4c-d5d9d6a52ef5" providerId="ADAL" clId="{0C1CEDE0-76AB-4CFB-BB51-50DE6F245713}" dt="2021-07-08T14:17:08.816" v="42"/>
        <pc:sldMkLst>
          <pc:docMk/>
          <pc:sldMk cId="1895242356" sldId="273"/>
        </pc:sldMkLst>
      </pc:sldChg>
      <pc:sldChg chg="add">
        <pc:chgData name="Wolz, Marian" userId="bcff57d5-238a-4bf2-be4c-d5d9d6a52ef5" providerId="ADAL" clId="{0C1CEDE0-76AB-4CFB-BB51-50DE6F245713}" dt="2021-07-08T14:15:43.286" v="11"/>
        <pc:sldMkLst>
          <pc:docMk/>
          <pc:sldMk cId="3500454585" sldId="274"/>
        </pc:sldMkLst>
      </pc:sldChg>
    </pc:docChg>
  </pc:docChgLst>
  <pc:docChgLst>
    <pc:chgData name="Wolz, Marian" userId="bcff57d5-238a-4bf2-be4c-d5d9d6a52ef5" providerId="ADAL" clId="{A3600231-A525-4465-ACD5-B3BE96BC1423}"/>
    <pc:docChg chg="custSel modSld">
      <pc:chgData name="Wolz, Marian" userId="bcff57d5-238a-4bf2-be4c-d5d9d6a52ef5" providerId="ADAL" clId="{A3600231-A525-4465-ACD5-B3BE96BC1423}" dt="2021-06-28T15:32:42.715" v="79"/>
      <pc:docMkLst>
        <pc:docMk/>
      </pc:docMkLst>
      <pc:sldChg chg="modSp mod setBg">
        <pc:chgData name="Wolz, Marian" userId="bcff57d5-238a-4bf2-be4c-d5d9d6a52ef5" providerId="ADAL" clId="{A3600231-A525-4465-ACD5-B3BE96BC1423}" dt="2021-06-28T15:32:42.715" v="79"/>
        <pc:sldMkLst>
          <pc:docMk/>
          <pc:sldMk cId="1704078933" sldId="256"/>
        </pc:sldMkLst>
        <pc:spChg chg="mod">
          <ac:chgData name="Wolz, Marian" userId="bcff57d5-238a-4bf2-be4c-d5d9d6a52ef5" providerId="ADAL" clId="{A3600231-A525-4465-ACD5-B3BE96BC1423}" dt="2021-06-28T15:26:23.610" v="16" actId="20577"/>
          <ac:spMkLst>
            <pc:docMk/>
            <pc:sldMk cId="1704078933" sldId="256"/>
            <ac:spMk id="3" creationId="{EB78422B-ABC5-4029-9A25-1A9DE29679B6}"/>
          </ac:spMkLst>
        </pc:spChg>
      </pc:sldChg>
      <pc:sldChg chg="addSp delSp modSp mod">
        <pc:chgData name="Wolz, Marian" userId="bcff57d5-238a-4bf2-be4c-d5d9d6a52ef5" providerId="ADAL" clId="{A3600231-A525-4465-ACD5-B3BE96BC1423}" dt="2021-06-28T15:27:41.605" v="45" actId="207"/>
        <pc:sldMkLst>
          <pc:docMk/>
          <pc:sldMk cId="191366546" sldId="257"/>
        </pc:sldMkLst>
        <pc:spChg chg="mod">
          <ac:chgData name="Wolz, Marian" userId="bcff57d5-238a-4bf2-be4c-d5d9d6a52ef5" providerId="ADAL" clId="{A3600231-A525-4465-ACD5-B3BE96BC1423}" dt="2021-06-28T15:26:31.252" v="24" actId="20577"/>
          <ac:spMkLst>
            <pc:docMk/>
            <pc:sldMk cId="191366546" sldId="257"/>
            <ac:spMk id="2" creationId="{5ACCE8F7-1124-4087-974B-DC389A5C68F6}"/>
          </ac:spMkLst>
        </pc:spChg>
        <pc:picChg chg="del">
          <ac:chgData name="Wolz, Marian" userId="bcff57d5-238a-4bf2-be4c-d5d9d6a52ef5" providerId="ADAL" clId="{A3600231-A525-4465-ACD5-B3BE96BC1423}" dt="2021-06-28T15:27:35.964" v="44" actId="478"/>
          <ac:picMkLst>
            <pc:docMk/>
            <pc:sldMk cId="191366546" sldId="257"/>
            <ac:picMk id="6" creationId="{CA172682-B128-4ED7-8281-F5F01ACAFE3A}"/>
          </ac:picMkLst>
        </pc:picChg>
        <pc:picChg chg="add mod">
          <ac:chgData name="Wolz, Marian" userId="bcff57d5-238a-4bf2-be4c-d5d9d6a52ef5" providerId="ADAL" clId="{A3600231-A525-4465-ACD5-B3BE96BC1423}" dt="2021-06-28T15:27:41.605" v="45" actId="207"/>
          <ac:picMkLst>
            <pc:docMk/>
            <pc:sldMk cId="191366546" sldId="257"/>
            <ac:picMk id="8" creationId="{72B88A2C-14C9-429B-A4CE-B5701D7A38B4}"/>
          </ac:picMkLst>
        </pc:picChg>
      </pc:sldChg>
      <pc:sldChg chg="addSp delSp modSp mod">
        <pc:chgData name="Wolz, Marian" userId="bcff57d5-238a-4bf2-be4c-d5d9d6a52ef5" providerId="ADAL" clId="{A3600231-A525-4465-ACD5-B3BE96BC1423}" dt="2021-06-28T15:28:06.291" v="51" actId="207"/>
        <pc:sldMkLst>
          <pc:docMk/>
          <pc:sldMk cId="125928996" sldId="258"/>
        </pc:sldMkLst>
        <pc:spChg chg="mod">
          <ac:chgData name="Wolz, Marian" userId="bcff57d5-238a-4bf2-be4c-d5d9d6a52ef5" providerId="ADAL" clId="{A3600231-A525-4465-ACD5-B3BE96BC1423}" dt="2021-06-28T15:26:36.200" v="32" actId="20577"/>
          <ac:spMkLst>
            <pc:docMk/>
            <pc:sldMk cId="125928996" sldId="258"/>
            <ac:spMk id="2" creationId="{A32A13F6-521D-423B-8396-A5CC859C0509}"/>
          </ac:spMkLst>
        </pc:spChg>
        <pc:picChg chg="del">
          <ac:chgData name="Wolz, Marian" userId="bcff57d5-238a-4bf2-be4c-d5d9d6a52ef5" providerId="ADAL" clId="{A3600231-A525-4465-ACD5-B3BE96BC1423}" dt="2021-06-28T15:28:00.418" v="49" actId="478"/>
          <ac:picMkLst>
            <pc:docMk/>
            <pc:sldMk cId="125928996" sldId="258"/>
            <ac:picMk id="6" creationId="{9D865C52-5500-4A59-97D3-8BCFE28CD7A4}"/>
          </ac:picMkLst>
        </pc:picChg>
        <pc:picChg chg="add mod">
          <ac:chgData name="Wolz, Marian" userId="bcff57d5-238a-4bf2-be4c-d5d9d6a52ef5" providerId="ADAL" clId="{A3600231-A525-4465-ACD5-B3BE96BC1423}" dt="2021-06-28T15:28:06.291" v="51" actId="207"/>
          <ac:picMkLst>
            <pc:docMk/>
            <pc:sldMk cId="125928996" sldId="258"/>
            <ac:picMk id="8" creationId="{1818515B-6824-4471-9146-E2920B583F87}"/>
          </ac:picMkLst>
        </pc:picChg>
      </pc:sldChg>
      <pc:sldChg chg="modSp mod">
        <pc:chgData name="Wolz, Marian" userId="bcff57d5-238a-4bf2-be4c-d5d9d6a52ef5" providerId="ADAL" clId="{A3600231-A525-4465-ACD5-B3BE96BC1423}" dt="2021-06-28T15:26:44.795" v="40" actId="20577"/>
        <pc:sldMkLst>
          <pc:docMk/>
          <pc:sldMk cId="38964767" sldId="259"/>
        </pc:sldMkLst>
        <pc:spChg chg="mod">
          <ac:chgData name="Wolz, Marian" userId="bcff57d5-238a-4bf2-be4c-d5d9d6a52ef5" providerId="ADAL" clId="{A3600231-A525-4465-ACD5-B3BE96BC1423}" dt="2021-06-28T15:26:44.795" v="40" actId="20577"/>
          <ac:spMkLst>
            <pc:docMk/>
            <pc:sldMk cId="38964767" sldId="259"/>
            <ac:spMk id="2" creationId="{D4E1170D-1539-4F1F-8A7F-0C95E31AA498}"/>
          </ac:spMkLst>
        </pc:spChg>
      </pc:sldChg>
      <pc:sldChg chg="addSp delSp modSp mod">
        <pc:chgData name="Wolz, Marian" userId="bcff57d5-238a-4bf2-be4c-d5d9d6a52ef5" providerId="ADAL" clId="{A3600231-A525-4465-ACD5-B3BE96BC1423}" dt="2021-06-28T15:28:43.005" v="56" actId="478"/>
        <pc:sldMkLst>
          <pc:docMk/>
          <pc:sldMk cId="1496112571" sldId="264"/>
        </pc:sldMkLst>
        <pc:picChg chg="del">
          <ac:chgData name="Wolz, Marian" userId="bcff57d5-238a-4bf2-be4c-d5d9d6a52ef5" providerId="ADAL" clId="{A3600231-A525-4465-ACD5-B3BE96BC1423}" dt="2021-06-28T15:28:43.005" v="56" actId="478"/>
          <ac:picMkLst>
            <pc:docMk/>
            <pc:sldMk cId="1496112571" sldId="264"/>
            <ac:picMk id="5" creationId="{47C90066-8011-407A-B486-B08B549EB97E}"/>
          </ac:picMkLst>
        </pc:picChg>
        <pc:picChg chg="add mod">
          <ac:chgData name="Wolz, Marian" userId="bcff57d5-238a-4bf2-be4c-d5d9d6a52ef5" providerId="ADAL" clId="{A3600231-A525-4465-ACD5-B3BE96BC1423}" dt="2021-06-28T15:28:39.889" v="55" actId="1076"/>
          <ac:picMkLst>
            <pc:docMk/>
            <pc:sldMk cId="1496112571" sldId="264"/>
            <ac:picMk id="8" creationId="{7ABA5771-EA3B-4978-A62D-971A348D55D3}"/>
          </ac:picMkLst>
        </pc:picChg>
      </pc:sldChg>
      <pc:sldChg chg="addSp delSp modSp mod">
        <pc:chgData name="Wolz, Marian" userId="bcff57d5-238a-4bf2-be4c-d5d9d6a52ef5" providerId="ADAL" clId="{A3600231-A525-4465-ACD5-B3BE96BC1423}" dt="2021-06-28T15:29:17.466" v="63" actId="478"/>
        <pc:sldMkLst>
          <pc:docMk/>
          <pc:sldMk cId="4082955701" sldId="265"/>
        </pc:sldMkLst>
        <pc:picChg chg="del mod">
          <ac:chgData name="Wolz, Marian" userId="bcff57d5-238a-4bf2-be4c-d5d9d6a52ef5" providerId="ADAL" clId="{A3600231-A525-4465-ACD5-B3BE96BC1423}" dt="2021-06-28T15:29:17.466" v="63" actId="478"/>
          <ac:picMkLst>
            <pc:docMk/>
            <pc:sldMk cId="4082955701" sldId="265"/>
            <ac:picMk id="4" creationId="{8E61C782-8CF0-4057-8BFD-DCE5793E53F8}"/>
          </ac:picMkLst>
        </pc:picChg>
        <pc:picChg chg="add mod">
          <ac:chgData name="Wolz, Marian" userId="bcff57d5-238a-4bf2-be4c-d5d9d6a52ef5" providerId="ADAL" clId="{A3600231-A525-4465-ACD5-B3BE96BC1423}" dt="2021-06-28T15:29:15.484" v="62" actId="207"/>
          <ac:picMkLst>
            <pc:docMk/>
            <pc:sldMk cId="4082955701" sldId="265"/>
            <ac:picMk id="7" creationId="{E32DB998-7D26-4AAF-8C58-D0D46B8EEAAE}"/>
          </ac:picMkLst>
        </pc:picChg>
      </pc:sldChg>
      <pc:sldChg chg="addSp delSp modSp mod">
        <pc:chgData name="Wolz, Marian" userId="bcff57d5-238a-4bf2-be4c-d5d9d6a52ef5" providerId="ADAL" clId="{A3600231-A525-4465-ACD5-B3BE96BC1423}" dt="2021-06-28T15:29:54.745" v="69" actId="1076"/>
        <pc:sldMkLst>
          <pc:docMk/>
          <pc:sldMk cId="2539535144" sldId="267"/>
        </pc:sldMkLst>
        <pc:picChg chg="del">
          <ac:chgData name="Wolz, Marian" userId="bcff57d5-238a-4bf2-be4c-d5d9d6a52ef5" providerId="ADAL" clId="{A3600231-A525-4465-ACD5-B3BE96BC1423}" dt="2021-06-28T15:29:52.353" v="68" actId="478"/>
          <ac:picMkLst>
            <pc:docMk/>
            <pc:sldMk cId="2539535144" sldId="267"/>
            <ac:picMk id="6" creationId="{31ADE00C-8387-4871-BBA3-2F50DE0FFFDC}"/>
          </ac:picMkLst>
        </pc:picChg>
        <pc:picChg chg="add mod">
          <ac:chgData name="Wolz, Marian" userId="bcff57d5-238a-4bf2-be4c-d5d9d6a52ef5" providerId="ADAL" clId="{A3600231-A525-4465-ACD5-B3BE96BC1423}" dt="2021-06-28T15:29:54.745" v="69" actId="1076"/>
          <ac:picMkLst>
            <pc:docMk/>
            <pc:sldMk cId="2539535144" sldId="267"/>
            <ac:picMk id="9" creationId="{764920AE-2565-4025-B0D4-17727160C4DA}"/>
          </ac:picMkLst>
        </pc:picChg>
      </pc:sldChg>
      <pc:sldChg chg="addSp delSp modSp mod">
        <pc:chgData name="Wolz, Marian" userId="bcff57d5-238a-4bf2-be4c-d5d9d6a52ef5" providerId="ADAL" clId="{A3600231-A525-4465-ACD5-B3BE96BC1423}" dt="2021-06-28T15:30:04.836" v="71"/>
        <pc:sldMkLst>
          <pc:docMk/>
          <pc:sldMk cId="4198038915" sldId="269"/>
        </pc:sldMkLst>
        <pc:picChg chg="del">
          <ac:chgData name="Wolz, Marian" userId="bcff57d5-238a-4bf2-be4c-d5d9d6a52ef5" providerId="ADAL" clId="{A3600231-A525-4465-ACD5-B3BE96BC1423}" dt="2021-06-28T15:29:58.825" v="70" actId="478"/>
          <ac:picMkLst>
            <pc:docMk/>
            <pc:sldMk cId="4198038915" sldId="269"/>
            <ac:picMk id="8" creationId="{1DB81F73-E370-42CD-8521-BF816C870583}"/>
          </ac:picMkLst>
        </pc:picChg>
        <pc:picChg chg="add mod">
          <ac:chgData name="Wolz, Marian" userId="bcff57d5-238a-4bf2-be4c-d5d9d6a52ef5" providerId="ADAL" clId="{A3600231-A525-4465-ACD5-B3BE96BC1423}" dt="2021-06-28T15:30:04.836" v="71"/>
          <ac:picMkLst>
            <pc:docMk/>
            <pc:sldMk cId="4198038915" sldId="269"/>
            <ac:picMk id="9" creationId="{262D81B1-CBA7-4450-9351-087823E9E4A3}"/>
          </ac:picMkLst>
        </pc:picChg>
      </pc:sldChg>
      <pc:sldChg chg="addSp delSp modSp mod">
        <pc:chgData name="Wolz, Marian" userId="bcff57d5-238a-4bf2-be4c-d5d9d6a52ef5" providerId="ADAL" clId="{A3600231-A525-4465-ACD5-B3BE96BC1423}" dt="2021-06-28T15:30:10.296" v="73"/>
        <pc:sldMkLst>
          <pc:docMk/>
          <pc:sldMk cId="1234867923" sldId="270"/>
        </pc:sldMkLst>
        <pc:picChg chg="del">
          <ac:chgData name="Wolz, Marian" userId="bcff57d5-238a-4bf2-be4c-d5d9d6a52ef5" providerId="ADAL" clId="{A3600231-A525-4465-ACD5-B3BE96BC1423}" dt="2021-06-28T15:30:09.401" v="72" actId="478"/>
          <ac:picMkLst>
            <pc:docMk/>
            <pc:sldMk cId="1234867923" sldId="270"/>
            <ac:picMk id="6" creationId="{F25E6348-EAD4-43FE-8ED5-3E54B56D3A03}"/>
          </ac:picMkLst>
        </pc:picChg>
        <pc:picChg chg="add mod">
          <ac:chgData name="Wolz, Marian" userId="bcff57d5-238a-4bf2-be4c-d5d9d6a52ef5" providerId="ADAL" clId="{A3600231-A525-4465-ACD5-B3BE96BC1423}" dt="2021-06-28T15:30:10.296" v="73"/>
          <ac:picMkLst>
            <pc:docMk/>
            <pc:sldMk cId="1234867923" sldId="270"/>
            <ac:picMk id="8" creationId="{A6D71DDF-1A56-491B-A70F-582AC4B15D78}"/>
          </ac:picMkLst>
        </pc:picChg>
      </pc:sldChg>
      <pc:sldChg chg="addSp delSp modSp mod">
        <pc:chgData name="Wolz, Marian" userId="bcff57d5-238a-4bf2-be4c-d5d9d6a52ef5" providerId="ADAL" clId="{A3600231-A525-4465-ACD5-B3BE96BC1423}" dt="2021-06-28T15:30:15.575" v="75"/>
        <pc:sldMkLst>
          <pc:docMk/>
          <pc:sldMk cId="113072664" sldId="271"/>
        </pc:sldMkLst>
        <pc:picChg chg="del">
          <ac:chgData name="Wolz, Marian" userId="bcff57d5-238a-4bf2-be4c-d5d9d6a52ef5" providerId="ADAL" clId="{A3600231-A525-4465-ACD5-B3BE96BC1423}" dt="2021-06-28T15:30:14.601" v="74" actId="478"/>
          <ac:picMkLst>
            <pc:docMk/>
            <pc:sldMk cId="113072664" sldId="271"/>
            <ac:picMk id="6" creationId="{C500A735-6C18-4CE6-B5A7-6251C55C7E1F}"/>
          </ac:picMkLst>
        </pc:picChg>
        <pc:picChg chg="add mod">
          <ac:chgData name="Wolz, Marian" userId="bcff57d5-238a-4bf2-be4c-d5d9d6a52ef5" providerId="ADAL" clId="{A3600231-A525-4465-ACD5-B3BE96BC1423}" dt="2021-06-28T15:30:15.575" v="75"/>
          <ac:picMkLst>
            <pc:docMk/>
            <pc:sldMk cId="113072664" sldId="271"/>
            <ac:picMk id="8" creationId="{914E3C77-4E08-44D6-88D6-8385706DCB47}"/>
          </ac:picMkLst>
        </pc:picChg>
      </pc:sldChg>
      <pc:sldChg chg="addSp delSp modSp mod">
        <pc:chgData name="Wolz, Marian" userId="bcff57d5-238a-4bf2-be4c-d5d9d6a52ef5" providerId="ADAL" clId="{A3600231-A525-4465-ACD5-B3BE96BC1423}" dt="2021-06-28T15:30:19.057" v="77"/>
        <pc:sldMkLst>
          <pc:docMk/>
          <pc:sldMk cId="1134043157" sldId="272"/>
        </pc:sldMkLst>
        <pc:picChg chg="del">
          <ac:chgData name="Wolz, Marian" userId="bcff57d5-238a-4bf2-be4c-d5d9d6a52ef5" providerId="ADAL" clId="{A3600231-A525-4465-ACD5-B3BE96BC1423}" dt="2021-06-28T15:30:18.507" v="76" actId="478"/>
          <ac:picMkLst>
            <pc:docMk/>
            <pc:sldMk cId="1134043157" sldId="272"/>
            <ac:picMk id="6" creationId="{9F88A2CB-6A48-4B97-8837-1847C3E27735}"/>
          </ac:picMkLst>
        </pc:picChg>
        <pc:picChg chg="add mod">
          <ac:chgData name="Wolz, Marian" userId="bcff57d5-238a-4bf2-be4c-d5d9d6a52ef5" providerId="ADAL" clId="{A3600231-A525-4465-ACD5-B3BE96BC1423}" dt="2021-06-28T15:30:19.057" v="77"/>
          <ac:picMkLst>
            <pc:docMk/>
            <pc:sldMk cId="1134043157" sldId="272"/>
            <ac:picMk id="8" creationId="{94AFE9D5-6632-4592-852A-3978A98A4A5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369DD-A90D-4727-B2E1-826B1CED6E1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33B4CF4-0118-4C2C-B637-4C5E8ED8F99C}">
      <dgm:prSet/>
      <dgm:spPr/>
      <dgm:t>
        <a:bodyPr/>
        <a:lstStyle/>
        <a:p>
          <a:r>
            <a:rPr lang="en-US"/>
            <a:t>Inclusive, Transparent &amp; Innovative Engagement</a:t>
          </a:r>
        </a:p>
      </dgm:t>
    </dgm:pt>
    <dgm:pt modelId="{67D400C2-52D0-45D6-A38C-66924415FD19}" type="parTrans" cxnId="{6B4728A5-9472-4415-A98F-A0CC3040BE55}">
      <dgm:prSet/>
      <dgm:spPr/>
      <dgm:t>
        <a:bodyPr/>
        <a:lstStyle/>
        <a:p>
          <a:endParaRPr lang="en-US"/>
        </a:p>
      </dgm:t>
    </dgm:pt>
    <dgm:pt modelId="{C82B5DC6-A1E7-4C0E-8BBD-1413A761AE6C}" type="sibTrans" cxnId="{6B4728A5-9472-4415-A98F-A0CC3040BE55}">
      <dgm:prSet/>
      <dgm:spPr/>
      <dgm:t>
        <a:bodyPr/>
        <a:lstStyle/>
        <a:p>
          <a:endParaRPr lang="en-US"/>
        </a:p>
      </dgm:t>
    </dgm:pt>
    <dgm:pt modelId="{8CC49E15-C0BC-4B12-9130-9B396939A425}">
      <dgm:prSet/>
      <dgm:spPr/>
      <dgm:t>
        <a:bodyPr/>
        <a:lstStyle/>
        <a:p>
          <a:r>
            <a:rPr lang="en-US"/>
            <a:t>Accountable &amp; Restorative</a:t>
          </a:r>
        </a:p>
      </dgm:t>
    </dgm:pt>
    <dgm:pt modelId="{F56BA5B8-EC4A-4016-A152-D6516DE3C2AF}" type="parTrans" cxnId="{E12B1642-DB33-456E-8854-C5513035C40F}">
      <dgm:prSet/>
      <dgm:spPr/>
      <dgm:t>
        <a:bodyPr/>
        <a:lstStyle/>
        <a:p>
          <a:endParaRPr lang="en-US"/>
        </a:p>
      </dgm:t>
    </dgm:pt>
    <dgm:pt modelId="{91B6AA99-04C9-4EE8-B417-C71F2C37C305}" type="sibTrans" cxnId="{E12B1642-DB33-456E-8854-C5513035C40F}">
      <dgm:prSet/>
      <dgm:spPr/>
      <dgm:t>
        <a:bodyPr/>
        <a:lstStyle/>
        <a:p>
          <a:endParaRPr lang="en-US"/>
        </a:p>
      </dgm:t>
    </dgm:pt>
    <dgm:pt modelId="{1154E2C2-6D1B-4174-8342-0D44721A2D98}">
      <dgm:prSet/>
      <dgm:spPr/>
      <dgm:t>
        <a:bodyPr/>
        <a:lstStyle/>
        <a:p>
          <a:r>
            <a:rPr lang="en-US"/>
            <a:t>Moving at the Speed of Trust</a:t>
          </a:r>
        </a:p>
      </dgm:t>
    </dgm:pt>
    <dgm:pt modelId="{1E497147-1E0B-4609-8E11-0BEDEE0F429E}" type="parTrans" cxnId="{1F4B7C7B-EBAC-489F-9F0F-16C85402B7E5}">
      <dgm:prSet/>
      <dgm:spPr/>
      <dgm:t>
        <a:bodyPr/>
        <a:lstStyle/>
        <a:p>
          <a:endParaRPr lang="en-US"/>
        </a:p>
      </dgm:t>
    </dgm:pt>
    <dgm:pt modelId="{D82F45E8-C43F-4159-8A8A-30C9D863AE53}" type="sibTrans" cxnId="{1F4B7C7B-EBAC-489F-9F0F-16C85402B7E5}">
      <dgm:prSet/>
      <dgm:spPr/>
      <dgm:t>
        <a:bodyPr/>
        <a:lstStyle/>
        <a:p>
          <a:endParaRPr lang="en-US"/>
        </a:p>
      </dgm:t>
    </dgm:pt>
    <dgm:pt modelId="{1110C6B9-ECCB-4B51-8062-1F4DDE3F13C6}">
      <dgm:prSet/>
      <dgm:spPr/>
      <dgm:t>
        <a:bodyPr/>
        <a:lstStyle/>
        <a:p>
          <a:r>
            <a:rPr lang="en-US"/>
            <a:t>Solidarity</a:t>
          </a:r>
        </a:p>
      </dgm:t>
    </dgm:pt>
    <dgm:pt modelId="{57AF0CF7-D33C-4AFA-B806-4AE4C7DE4B30}" type="parTrans" cxnId="{51FA7838-B69D-46A4-91EF-6A959105198D}">
      <dgm:prSet/>
      <dgm:spPr/>
      <dgm:t>
        <a:bodyPr/>
        <a:lstStyle/>
        <a:p>
          <a:endParaRPr lang="en-US"/>
        </a:p>
      </dgm:t>
    </dgm:pt>
    <dgm:pt modelId="{31193AAF-CA75-4786-A239-17AEF5C5EBBA}" type="sibTrans" cxnId="{51FA7838-B69D-46A4-91EF-6A959105198D}">
      <dgm:prSet/>
      <dgm:spPr/>
      <dgm:t>
        <a:bodyPr/>
        <a:lstStyle/>
        <a:p>
          <a:endParaRPr lang="en-US"/>
        </a:p>
      </dgm:t>
    </dgm:pt>
    <dgm:pt modelId="{0DF0AF33-8F28-4441-8E69-D3D251123475}">
      <dgm:prSet/>
      <dgm:spPr/>
      <dgm:t>
        <a:bodyPr/>
        <a:lstStyle/>
        <a:p>
          <a:r>
            <a:rPr lang="en-US"/>
            <a:t>The Most Impacted First</a:t>
          </a:r>
        </a:p>
      </dgm:t>
    </dgm:pt>
    <dgm:pt modelId="{4B492A89-DEB7-4619-85FE-162539B7E53C}" type="parTrans" cxnId="{27A42DDE-8A25-41AF-ADFE-A859DC16EAE7}">
      <dgm:prSet/>
      <dgm:spPr/>
      <dgm:t>
        <a:bodyPr/>
        <a:lstStyle/>
        <a:p>
          <a:endParaRPr lang="en-US"/>
        </a:p>
      </dgm:t>
    </dgm:pt>
    <dgm:pt modelId="{1E4A8D2E-0618-4E62-8526-0E6353D9B163}" type="sibTrans" cxnId="{27A42DDE-8A25-41AF-ADFE-A859DC16EAE7}">
      <dgm:prSet/>
      <dgm:spPr/>
      <dgm:t>
        <a:bodyPr/>
        <a:lstStyle/>
        <a:p>
          <a:endParaRPr lang="en-US"/>
        </a:p>
      </dgm:t>
    </dgm:pt>
    <dgm:pt modelId="{11C2F575-5969-425B-AA9C-DB7EF9D0545A}">
      <dgm:prSet/>
      <dgm:spPr/>
      <dgm:t>
        <a:bodyPr/>
        <a:lstStyle/>
        <a:p>
          <a:r>
            <a:rPr lang="en-US"/>
            <a:t>Supports Workers, Families &amp; Communities</a:t>
          </a:r>
        </a:p>
      </dgm:t>
    </dgm:pt>
    <dgm:pt modelId="{AF540091-A228-4990-8F41-52C44AB3E5F9}" type="parTrans" cxnId="{F90A4701-A361-4F4B-862F-E3B6B9B7B4E2}">
      <dgm:prSet/>
      <dgm:spPr/>
      <dgm:t>
        <a:bodyPr/>
        <a:lstStyle/>
        <a:p>
          <a:endParaRPr lang="en-US"/>
        </a:p>
      </dgm:t>
    </dgm:pt>
    <dgm:pt modelId="{F95032A1-D392-491A-935E-26C34CD9F269}" type="sibTrans" cxnId="{F90A4701-A361-4F4B-862F-E3B6B9B7B4E2}">
      <dgm:prSet/>
      <dgm:spPr/>
      <dgm:t>
        <a:bodyPr/>
        <a:lstStyle/>
        <a:p>
          <a:endParaRPr lang="en-US"/>
        </a:p>
      </dgm:t>
    </dgm:pt>
    <dgm:pt modelId="{BB3E01C9-08B2-4281-A3A8-E1CAFB8CE8CB}" type="pres">
      <dgm:prSet presAssocID="{664369DD-A90D-4727-B2E1-826B1CED6E18}" presName="linear" presStyleCnt="0">
        <dgm:presLayoutVars>
          <dgm:animLvl val="lvl"/>
          <dgm:resizeHandles val="exact"/>
        </dgm:presLayoutVars>
      </dgm:prSet>
      <dgm:spPr/>
    </dgm:pt>
    <dgm:pt modelId="{CEB1262F-253B-4C1B-9D86-1FB785A817A0}" type="pres">
      <dgm:prSet presAssocID="{D33B4CF4-0118-4C2C-B637-4C5E8ED8F99C}" presName="parentText" presStyleLbl="node1" presStyleIdx="0" presStyleCnt="6">
        <dgm:presLayoutVars>
          <dgm:chMax val="0"/>
          <dgm:bulletEnabled val="1"/>
        </dgm:presLayoutVars>
      </dgm:prSet>
      <dgm:spPr/>
    </dgm:pt>
    <dgm:pt modelId="{458BF5A5-DFDB-489B-A4A5-20D75B83D9E2}" type="pres">
      <dgm:prSet presAssocID="{C82B5DC6-A1E7-4C0E-8BBD-1413A761AE6C}" presName="spacer" presStyleCnt="0"/>
      <dgm:spPr/>
    </dgm:pt>
    <dgm:pt modelId="{3ACFA621-1EAC-46D6-A5B2-C2847D1CAC0C}" type="pres">
      <dgm:prSet presAssocID="{8CC49E15-C0BC-4B12-9130-9B396939A425}" presName="parentText" presStyleLbl="node1" presStyleIdx="1" presStyleCnt="6">
        <dgm:presLayoutVars>
          <dgm:chMax val="0"/>
          <dgm:bulletEnabled val="1"/>
        </dgm:presLayoutVars>
      </dgm:prSet>
      <dgm:spPr/>
    </dgm:pt>
    <dgm:pt modelId="{2E5AD3BD-19CD-4EED-B9D8-EE4B51ABD944}" type="pres">
      <dgm:prSet presAssocID="{91B6AA99-04C9-4EE8-B417-C71F2C37C305}" presName="spacer" presStyleCnt="0"/>
      <dgm:spPr/>
    </dgm:pt>
    <dgm:pt modelId="{B9EB5C17-4D3B-488E-9268-AFD49B636AEC}" type="pres">
      <dgm:prSet presAssocID="{1154E2C2-6D1B-4174-8342-0D44721A2D98}" presName="parentText" presStyleLbl="node1" presStyleIdx="2" presStyleCnt="6">
        <dgm:presLayoutVars>
          <dgm:chMax val="0"/>
          <dgm:bulletEnabled val="1"/>
        </dgm:presLayoutVars>
      </dgm:prSet>
      <dgm:spPr/>
    </dgm:pt>
    <dgm:pt modelId="{10A3ED85-8D6F-4E96-B23B-7715C39A990D}" type="pres">
      <dgm:prSet presAssocID="{D82F45E8-C43F-4159-8A8A-30C9D863AE53}" presName="spacer" presStyleCnt="0"/>
      <dgm:spPr/>
    </dgm:pt>
    <dgm:pt modelId="{79CCECBC-EA91-4A78-8199-8F15D63B0CE6}" type="pres">
      <dgm:prSet presAssocID="{1110C6B9-ECCB-4B51-8062-1F4DDE3F13C6}" presName="parentText" presStyleLbl="node1" presStyleIdx="3" presStyleCnt="6">
        <dgm:presLayoutVars>
          <dgm:chMax val="0"/>
          <dgm:bulletEnabled val="1"/>
        </dgm:presLayoutVars>
      </dgm:prSet>
      <dgm:spPr/>
    </dgm:pt>
    <dgm:pt modelId="{971F54EF-DAE2-4BDE-818E-77B123C79D56}" type="pres">
      <dgm:prSet presAssocID="{31193AAF-CA75-4786-A239-17AEF5C5EBBA}" presName="spacer" presStyleCnt="0"/>
      <dgm:spPr/>
    </dgm:pt>
    <dgm:pt modelId="{9E740F74-6B51-4CB0-BEB7-19BE0FC70788}" type="pres">
      <dgm:prSet presAssocID="{0DF0AF33-8F28-4441-8E69-D3D251123475}" presName="parentText" presStyleLbl="node1" presStyleIdx="4" presStyleCnt="6">
        <dgm:presLayoutVars>
          <dgm:chMax val="0"/>
          <dgm:bulletEnabled val="1"/>
        </dgm:presLayoutVars>
      </dgm:prSet>
      <dgm:spPr/>
    </dgm:pt>
    <dgm:pt modelId="{7C2DA899-7215-44B7-B3F4-E026A542A0EF}" type="pres">
      <dgm:prSet presAssocID="{1E4A8D2E-0618-4E62-8526-0E6353D9B163}" presName="spacer" presStyleCnt="0"/>
      <dgm:spPr/>
    </dgm:pt>
    <dgm:pt modelId="{5E22D0E9-CB60-4923-93C7-0BE5B4D05CEA}" type="pres">
      <dgm:prSet presAssocID="{11C2F575-5969-425B-AA9C-DB7EF9D0545A}" presName="parentText" presStyleLbl="node1" presStyleIdx="5" presStyleCnt="6">
        <dgm:presLayoutVars>
          <dgm:chMax val="0"/>
          <dgm:bulletEnabled val="1"/>
        </dgm:presLayoutVars>
      </dgm:prSet>
      <dgm:spPr/>
    </dgm:pt>
  </dgm:ptLst>
  <dgm:cxnLst>
    <dgm:cxn modelId="{F90A4701-A361-4F4B-862F-E3B6B9B7B4E2}" srcId="{664369DD-A90D-4727-B2E1-826B1CED6E18}" destId="{11C2F575-5969-425B-AA9C-DB7EF9D0545A}" srcOrd="5" destOrd="0" parTransId="{AF540091-A228-4990-8F41-52C44AB3E5F9}" sibTransId="{F95032A1-D392-491A-935E-26C34CD9F269}"/>
    <dgm:cxn modelId="{706B5B13-ABBB-422D-8A47-591B12845898}" type="presOf" srcId="{8CC49E15-C0BC-4B12-9130-9B396939A425}" destId="{3ACFA621-1EAC-46D6-A5B2-C2847D1CAC0C}" srcOrd="0" destOrd="0" presId="urn:microsoft.com/office/officeart/2005/8/layout/vList2"/>
    <dgm:cxn modelId="{9FEC1228-C80D-4DE9-B2DE-3A84090E1B7F}" type="presOf" srcId="{1154E2C2-6D1B-4174-8342-0D44721A2D98}" destId="{B9EB5C17-4D3B-488E-9268-AFD49B636AEC}" srcOrd="0" destOrd="0" presId="urn:microsoft.com/office/officeart/2005/8/layout/vList2"/>
    <dgm:cxn modelId="{51FA7838-B69D-46A4-91EF-6A959105198D}" srcId="{664369DD-A90D-4727-B2E1-826B1CED6E18}" destId="{1110C6B9-ECCB-4B51-8062-1F4DDE3F13C6}" srcOrd="3" destOrd="0" parTransId="{57AF0CF7-D33C-4AFA-B806-4AE4C7DE4B30}" sibTransId="{31193AAF-CA75-4786-A239-17AEF5C5EBBA}"/>
    <dgm:cxn modelId="{E12B1642-DB33-456E-8854-C5513035C40F}" srcId="{664369DD-A90D-4727-B2E1-826B1CED6E18}" destId="{8CC49E15-C0BC-4B12-9130-9B396939A425}" srcOrd="1" destOrd="0" parTransId="{F56BA5B8-EC4A-4016-A152-D6516DE3C2AF}" sibTransId="{91B6AA99-04C9-4EE8-B417-C71F2C37C305}"/>
    <dgm:cxn modelId="{AB466B75-7B21-4DF3-BADD-08003C1742CD}" type="presOf" srcId="{664369DD-A90D-4727-B2E1-826B1CED6E18}" destId="{BB3E01C9-08B2-4281-A3A8-E1CAFB8CE8CB}" srcOrd="0" destOrd="0" presId="urn:microsoft.com/office/officeart/2005/8/layout/vList2"/>
    <dgm:cxn modelId="{1F4B7C7B-EBAC-489F-9F0F-16C85402B7E5}" srcId="{664369DD-A90D-4727-B2E1-826B1CED6E18}" destId="{1154E2C2-6D1B-4174-8342-0D44721A2D98}" srcOrd="2" destOrd="0" parTransId="{1E497147-1E0B-4609-8E11-0BEDEE0F429E}" sibTransId="{D82F45E8-C43F-4159-8A8A-30C9D863AE53}"/>
    <dgm:cxn modelId="{8A1285A2-ABDF-4998-B787-F92A399293D3}" type="presOf" srcId="{11C2F575-5969-425B-AA9C-DB7EF9D0545A}" destId="{5E22D0E9-CB60-4923-93C7-0BE5B4D05CEA}" srcOrd="0" destOrd="0" presId="urn:microsoft.com/office/officeart/2005/8/layout/vList2"/>
    <dgm:cxn modelId="{6B4728A5-9472-4415-A98F-A0CC3040BE55}" srcId="{664369DD-A90D-4727-B2E1-826B1CED6E18}" destId="{D33B4CF4-0118-4C2C-B637-4C5E8ED8F99C}" srcOrd="0" destOrd="0" parTransId="{67D400C2-52D0-45D6-A38C-66924415FD19}" sibTransId="{C82B5DC6-A1E7-4C0E-8BBD-1413A761AE6C}"/>
    <dgm:cxn modelId="{ED38F0A9-6B9C-4A78-BC34-A596C1FC250E}" type="presOf" srcId="{D33B4CF4-0118-4C2C-B637-4C5E8ED8F99C}" destId="{CEB1262F-253B-4C1B-9D86-1FB785A817A0}" srcOrd="0" destOrd="0" presId="urn:microsoft.com/office/officeart/2005/8/layout/vList2"/>
    <dgm:cxn modelId="{C25626C5-4A7C-4C80-8D74-1816FC9471D0}" type="presOf" srcId="{1110C6B9-ECCB-4B51-8062-1F4DDE3F13C6}" destId="{79CCECBC-EA91-4A78-8199-8F15D63B0CE6}" srcOrd="0" destOrd="0" presId="urn:microsoft.com/office/officeart/2005/8/layout/vList2"/>
    <dgm:cxn modelId="{27A42DDE-8A25-41AF-ADFE-A859DC16EAE7}" srcId="{664369DD-A90D-4727-B2E1-826B1CED6E18}" destId="{0DF0AF33-8F28-4441-8E69-D3D251123475}" srcOrd="4" destOrd="0" parTransId="{4B492A89-DEB7-4619-85FE-162539B7E53C}" sibTransId="{1E4A8D2E-0618-4E62-8526-0E6353D9B163}"/>
    <dgm:cxn modelId="{9C5576FE-E63F-47F8-8B17-4789881AC34D}" type="presOf" srcId="{0DF0AF33-8F28-4441-8E69-D3D251123475}" destId="{9E740F74-6B51-4CB0-BEB7-19BE0FC70788}" srcOrd="0" destOrd="0" presId="urn:microsoft.com/office/officeart/2005/8/layout/vList2"/>
    <dgm:cxn modelId="{F7891674-D229-4DE0-BB32-7D5A7717E874}" type="presParOf" srcId="{BB3E01C9-08B2-4281-A3A8-E1CAFB8CE8CB}" destId="{CEB1262F-253B-4C1B-9D86-1FB785A817A0}" srcOrd="0" destOrd="0" presId="urn:microsoft.com/office/officeart/2005/8/layout/vList2"/>
    <dgm:cxn modelId="{53030222-15E0-4074-95EE-093DB18D6680}" type="presParOf" srcId="{BB3E01C9-08B2-4281-A3A8-E1CAFB8CE8CB}" destId="{458BF5A5-DFDB-489B-A4A5-20D75B83D9E2}" srcOrd="1" destOrd="0" presId="urn:microsoft.com/office/officeart/2005/8/layout/vList2"/>
    <dgm:cxn modelId="{0B14EF48-BD44-4058-837D-1A4B1452C2BD}" type="presParOf" srcId="{BB3E01C9-08B2-4281-A3A8-E1CAFB8CE8CB}" destId="{3ACFA621-1EAC-46D6-A5B2-C2847D1CAC0C}" srcOrd="2" destOrd="0" presId="urn:microsoft.com/office/officeart/2005/8/layout/vList2"/>
    <dgm:cxn modelId="{354E7826-3505-41A9-A598-6351C9BD755A}" type="presParOf" srcId="{BB3E01C9-08B2-4281-A3A8-E1CAFB8CE8CB}" destId="{2E5AD3BD-19CD-4EED-B9D8-EE4B51ABD944}" srcOrd="3" destOrd="0" presId="urn:microsoft.com/office/officeart/2005/8/layout/vList2"/>
    <dgm:cxn modelId="{C65AAB63-F27D-4C0C-AD46-A438B4333B37}" type="presParOf" srcId="{BB3E01C9-08B2-4281-A3A8-E1CAFB8CE8CB}" destId="{B9EB5C17-4D3B-488E-9268-AFD49B636AEC}" srcOrd="4" destOrd="0" presId="urn:microsoft.com/office/officeart/2005/8/layout/vList2"/>
    <dgm:cxn modelId="{53988C87-12F6-4A68-8A0A-18D60E104C74}" type="presParOf" srcId="{BB3E01C9-08B2-4281-A3A8-E1CAFB8CE8CB}" destId="{10A3ED85-8D6F-4E96-B23B-7715C39A990D}" srcOrd="5" destOrd="0" presId="urn:microsoft.com/office/officeart/2005/8/layout/vList2"/>
    <dgm:cxn modelId="{53BAC838-6292-451B-978C-7CABFAA3A073}" type="presParOf" srcId="{BB3E01C9-08B2-4281-A3A8-E1CAFB8CE8CB}" destId="{79CCECBC-EA91-4A78-8199-8F15D63B0CE6}" srcOrd="6" destOrd="0" presId="urn:microsoft.com/office/officeart/2005/8/layout/vList2"/>
    <dgm:cxn modelId="{03903A1F-77D6-46A5-B478-D66683F377CD}" type="presParOf" srcId="{BB3E01C9-08B2-4281-A3A8-E1CAFB8CE8CB}" destId="{971F54EF-DAE2-4BDE-818E-77B123C79D56}" srcOrd="7" destOrd="0" presId="urn:microsoft.com/office/officeart/2005/8/layout/vList2"/>
    <dgm:cxn modelId="{A11B3CB4-CDB8-4A60-BC1C-8451C0E7D8A4}" type="presParOf" srcId="{BB3E01C9-08B2-4281-A3A8-E1CAFB8CE8CB}" destId="{9E740F74-6B51-4CB0-BEB7-19BE0FC70788}" srcOrd="8" destOrd="0" presId="urn:microsoft.com/office/officeart/2005/8/layout/vList2"/>
    <dgm:cxn modelId="{CB601C69-7661-49CD-9A24-9D48795ACA6E}" type="presParOf" srcId="{BB3E01C9-08B2-4281-A3A8-E1CAFB8CE8CB}" destId="{7C2DA899-7215-44B7-B3F4-E026A542A0EF}" srcOrd="9" destOrd="0" presId="urn:microsoft.com/office/officeart/2005/8/layout/vList2"/>
    <dgm:cxn modelId="{778F4C52-B841-46A7-B0C1-9CDEAF0DCE40}" type="presParOf" srcId="{BB3E01C9-08B2-4281-A3A8-E1CAFB8CE8CB}" destId="{5E22D0E9-CB60-4923-93C7-0BE5B4D05CE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1262F-253B-4C1B-9D86-1FB785A817A0}">
      <dsp:nvSpPr>
        <dsp:cNvPr id="0" name=""/>
        <dsp:cNvSpPr/>
      </dsp:nvSpPr>
      <dsp:spPr>
        <a:xfrm>
          <a:off x="0" y="852624"/>
          <a:ext cx="626364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Inclusive, Transparent &amp; Innovative Engagement</a:t>
          </a:r>
        </a:p>
      </dsp:txBody>
      <dsp:txXfrm>
        <a:off x="28100" y="880724"/>
        <a:ext cx="6207440" cy="519439"/>
      </dsp:txXfrm>
    </dsp:sp>
    <dsp:sp modelId="{3ACFA621-1EAC-46D6-A5B2-C2847D1CAC0C}">
      <dsp:nvSpPr>
        <dsp:cNvPr id="0" name=""/>
        <dsp:cNvSpPr/>
      </dsp:nvSpPr>
      <dsp:spPr>
        <a:xfrm>
          <a:off x="0" y="1497384"/>
          <a:ext cx="6263640" cy="57563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Accountable &amp; Restorative</a:t>
          </a:r>
        </a:p>
      </dsp:txBody>
      <dsp:txXfrm>
        <a:off x="28100" y="1525484"/>
        <a:ext cx="6207440" cy="519439"/>
      </dsp:txXfrm>
    </dsp:sp>
    <dsp:sp modelId="{B9EB5C17-4D3B-488E-9268-AFD49B636AEC}">
      <dsp:nvSpPr>
        <dsp:cNvPr id="0" name=""/>
        <dsp:cNvSpPr/>
      </dsp:nvSpPr>
      <dsp:spPr>
        <a:xfrm>
          <a:off x="0" y="2142144"/>
          <a:ext cx="6263640" cy="57563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Moving at the Speed of Trust</a:t>
          </a:r>
        </a:p>
      </dsp:txBody>
      <dsp:txXfrm>
        <a:off x="28100" y="2170244"/>
        <a:ext cx="6207440" cy="519439"/>
      </dsp:txXfrm>
    </dsp:sp>
    <dsp:sp modelId="{79CCECBC-EA91-4A78-8199-8F15D63B0CE6}">
      <dsp:nvSpPr>
        <dsp:cNvPr id="0" name=""/>
        <dsp:cNvSpPr/>
      </dsp:nvSpPr>
      <dsp:spPr>
        <a:xfrm>
          <a:off x="0" y="2786903"/>
          <a:ext cx="6263640" cy="57563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Solidarity</a:t>
          </a:r>
        </a:p>
      </dsp:txBody>
      <dsp:txXfrm>
        <a:off x="28100" y="2815003"/>
        <a:ext cx="6207440" cy="519439"/>
      </dsp:txXfrm>
    </dsp:sp>
    <dsp:sp modelId="{9E740F74-6B51-4CB0-BEB7-19BE0FC70788}">
      <dsp:nvSpPr>
        <dsp:cNvPr id="0" name=""/>
        <dsp:cNvSpPr/>
      </dsp:nvSpPr>
      <dsp:spPr>
        <a:xfrm>
          <a:off x="0" y="3431663"/>
          <a:ext cx="6263640" cy="57563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Most Impacted First</a:t>
          </a:r>
        </a:p>
      </dsp:txBody>
      <dsp:txXfrm>
        <a:off x="28100" y="3459763"/>
        <a:ext cx="6207440" cy="519439"/>
      </dsp:txXfrm>
    </dsp:sp>
    <dsp:sp modelId="{5E22D0E9-CB60-4923-93C7-0BE5B4D05CEA}">
      <dsp:nvSpPr>
        <dsp:cNvPr id="0" name=""/>
        <dsp:cNvSpPr/>
      </dsp:nvSpPr>
      <dsp:spPr>
        <a:xfrm>
          <a:off x="0" y="4076423"/>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Supports Workers, Families &amp; Communities</a:t>
          </a:r>
        </a:p>
      </dsp:txBody>
      <dsp:txXfrm>
        <a:off x="28100" y="4104523"/>
        <a:ext cx="620744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7048E-AA97-4D18-A09D-39016DCDAE17}"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A485C-2229-403C-9415-85425E61A26F}" type="slidenum">
              <a:rPr lang="en-US" smtClean="0"/>
              <a:t>‹#›</a:t>
            </a:fld>
            <a:endParaRPr lang="en-US"/>
          </a:p>
        </p:txBody>
      </p:sp>
    </p:spTree>
    <p:extLst>
      <p:ext uri="{BB962C8B-B14F-4D97-AF65-F5344CB8AC3E}">
        <p14:creationId xmlns:p14="http://schemas.microsoft.com/office/powerpoint/2010/main" val="428651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guiding principles for a Just Transition. These are intended for the Council and subcommittees to evaluate as they develop their respective strategies and programming. The Guiding Principles are meant to spark dialogue within Subcommittees and to serve as a grounding checkpoint to ensure the inclusion of equity. They will be especially useful in policy areas that might not traditionally be considered within an equity lens and would otherwise reinforce historically marginalized, disadvantaged and underserved communities. </a:t>
            </a:r>
          </a:p>
        </p:txBody>
      </p:sp>
      <p:sp>
        <p:nvSpPr>
          <p:cNvPr id="4" name="Slide Number Placeholder 3"/>
          <p:cNvSpPr>
            <a:spLocks noGrp="1"/>
          </p:cNvSpPr>
          <p:nvPr>
            <p:ph type="sldNum" sz="quarter" idx="5"/>
          </p:nvPr>
        </p:nvSpPr>
        <p:spPr/>
        <p:txBody>
          <a:bodyPr/>
          <a:lstStyle/>
          <a:p>
            <a:fld id="{30FA485C-2229-403C-9415-85425E61A26F}" type="slidenum">
              <a:rPr lang="en-US" smtClean="0"/>
              <a:t>6</a:t>
            </a:fld>
            <a:endParaRPr lang="en-US"/>
          </a:p>
        </p:txBody>
      </p:sp>
    </p:spTree>
    <p:extLst>
      <p:ext uri="{BB962C8B-B14F-4D97-AF65-F5344CB8AC3E}">
        <p14:creationId xmlns:p14="http://schemas.microsoft.com/office/powerpoint/2010/main" val="264533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principles set expectations regarding:</a:t>
            </a:r>
            <a:endParaRPr lang="en-US" dirty="0">
              <a:cs typeface="Calibri" panose="020F0502020204030204"/>
            </a:endParaRPr>
          </a:p>
          <a:p>
            <a:r>
              <a:rPr lang="en-US" u="sng" dirty="0"/>
              <a:t>How</a:t>
            </a:r>
            <a:r>
              <a:rPr lang="en-US" dirty="0"/>
              <a:t> Vermont’s Climate Council and its subcommittees will conduct their work;</a:t>
            </a:r>
          </a:p>
          <a:p>
            <a:r>
              <a:rPr lang="en-US" u="sng" dirty="0"/>
              <a:t>What</a:t>
            </a:r>
            <a:r>
              <a:rPr lang="en-US" dirty="0"/>
              <a:t> recommendations are made by the Council; and</a:t>
            </a:r>
          </a:p>
          <a:p>
            <a:r>
              <a:rPr lang="en-US" u="sng" dirty="0"/>
              <a:t>How</a:t>
            </a:r>
            <a:r>
              <a:rPr lang="en-US" dirty="0"/>
              <a:t> investments, implementation and oversight of climate action plans occur. </a:t>
            </a:r>
          </a:p>
          <a:p>
            <a:endParaRPr lang="en-US" dirty="0"/>
          </a:p>
        </p:txBody>
      </p:sp>
      <p:sp>
        <p:nvSpPr>
          <p:cNvPr id="4" name="Slide Number Placeholder 3"/>
          <p:cNvSpPr>
            <a:spLocks noGrp="1"/>
          </p:cNvSpPr>
          <p:nvPr>
            <p:ph type="sldNum" sz="quarter" idx="5"/>
          </p:nvPr>
        </p:nvSpPr>
        <p:spPr/>
        <p:txBody>
          <a:bodyPr/>
          <a:lstStyle/>
          <a:p>
            <a:fld id="{30FA485C-2229-403C-9415-85425E61A26F}" type="slidenum">
              <a:rPr lang="en-US" smtClean="0"/>
              <a:t>7</a:t>
            </a:fld>
            <a:endParaRPr lang="en-US"/>
          </a:p>
        </p:txBody>
      </p:sp>
    </p:spTree>
    <p:extLst>
      <p:ext uri="{BB962C8B-B14F-4D97-AF65-F5344CB8AC3E}">
        <p14:creationId xmlns:p14="http://schemas.microsoft.com/office/powerpoint/2010/main" val="194127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B18F-A8A4-4FF2-A08F-4296AD292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775850-F9B2-4BFB-9594-8320226EA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11677-8994-4B60-B7EF-A47987390D0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AD9E0B-9023-4E3B-B59F-92474F779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01330-0850-4BF8-A571-30C5FA8A218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1362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0469-F7B8-498D-A776-3710602B44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B1046-0F92-49B3-BA7D-D0EC8C652C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A834-A354-4199-BFFA-DA9D384E44D1}"/>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58D863A-9D7B-404C-9F6A-28F417CD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3FF55-ECF6-4295-B293-6B4920947830}"/>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91506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189A50-EE1B-41B0-8D1C-74BAC06D76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6548F-9BC0-41E8-A329-EF3B1098E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89AFB-03CA-438F-A165-9956DFE670A8}"/>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932D9A93-0A8E-452C-A01F-10F26301F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A053-B821-473B-A642-05CC090DE1A6}"/>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49346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63DB-4B1C-4369-8B32-1CECA1388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684A7-217A-4D0B-ACD4-57EE1398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7052-A607-4127-99D0-853487F2FE24}"/>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B2112E6-EEA5-485D-8192-48EF5203F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6857E-1436-49CD-BE1F-49D55DDF6287}"/>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5150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812A-B759-4F7E-BAAD-970D558EB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33C720-F992-4535-97E4-CAB8222D4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828B5A-6B99-4F7C-898C-755100FCAF5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704F14C0-DC6F-433C-A014-EBD0E1EB5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51F9B-AEC5-4D12-825A-A93AFB3C66E3}"/>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414646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2AF0-10B7-43D4-AF05-BCA01779E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DFFDF-E759-46E1-BE6D-2C0B244A2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039C7-8877-458F-A7A3-2CD713F47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DEB1D9-BB24-45F7-8931-5E829354AD6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D3DBD997-D0A8-4429-BDE3-BDA95E577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2BCE8-A19E-4472-B561-0287493242B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388743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D068-AB55-4DCE-98E3-AD99C500C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0FAF9-477C-4DFC-A3FC-451EA1A69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1798F-5FE8-402D-9D46-08AF8945C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2DCE0-557F-456A-909D-8C9D4967B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1C1AF-B152-4A9C-8326-97B16C2E6D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3E25F-D29A-44D7-8E2F-F69E10871C47}"/>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8" name="Footer Placeholder 7">
            <a:extLst>
              <a:ext uri="{FF2B5EF4-FFF2-40B4-BE49-F238E27FC236}">
                <a16:creationId xmlns:a16="http://schemas.microsoft.com/office/drawing/2014/main" id="{986D47FB-F651-4AC9-9CC9-5C0A82339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A0C96D-74CA-4B94-AC8A-495709D83F89}"/>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105967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5920-38C0-4D07-BFA8-C613A750C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2F5B21-EAAE-43C2-92BA-DD1B10FCF7D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4" name="Footer Placeholder 3">
            <a:extLst>
              <a:ext uri="{FF2B5EF4-FFF2-40B4-BE49-F238E27FC236}">
                <a16:creationId xmlns:a16="http://schemas.microsoft.com/office/drawing/2014/main" id="{869112AC-6D41-477E-ADAC-F9C4F8A37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2EEC9-4866-432B-B28C-8FD3247A499B}"/>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5502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73CA4-4ADA-4E34-9C2C-5ABDFE73621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3" name="Footer Placeholder 2">
            <a:extLst>
              <a:ext uri="{FF2B5EF4-FFF2-40B4-BE49-F238E27FC236}">
                <a16:creationId xmlns:a16="http://schemas.microsoft.com/office/drawing/2014/main" id="{13A1B02C-E88F-4D20-985E-7AF9799433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E5E1C-9A6F-4BCE-820D-410B4CE685FD}"/>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97901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244-43AB-437E-8F24-14058BF1F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9FBC0-DBBC-465D-9CBD-2CFF16A62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DCDF25-E9E0-45AA-903D-E78DC8204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400AB-EC54-4DCA-8696-55D80FA95E6B}"/>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3B8F8D2D-FE72-4B05-976E-6A8FA3F25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68DB3-ADB8-4DDE-A772-4471913F29F2}"/>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23032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965D-4EF1-4352-B543-DE309FB22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3679D-6D62-4DB7-B4F0-D97D9FCAF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02B2C-29DC-4A13-B408-4C9A04F28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401D5-39F5-4326-9F1F-49BC3D13F759}"/>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A2DE8FB3-E1BF-453B-9BF5-8D5C509F4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7A184-D9C3-4639-97D0-B363FD604BF1}"/>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86251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4BA3F1-9B5C-4E3C-9DB9-2435C568B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2EF10-B7E6-4753-9D49-F60D9F55F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E11C-5E78-4662-A574-CAD72FFAB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EB32F9-3A77-4717-A1D4-225E87155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3EF24-5B5D-44F5-959D-A55C3686F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BD700-A11B-4CD8-B712-6DDA3DACD956}" type="slidenum">
              <a:rPr lang="en-US" smtClean="0"/>
              <a:t>‹#›</a:t>
            </a:fld>
            <a:endParaRPr lang="en-US"/>
          </a:p>
        </p:txBody>
      </p:sp>
    </p:spTree>
    <p:extLst>
      <p:ext uri="{BB962C8B-B14F-4D97-AF65-F5344CB8AC3E}">
        <p14:creationId xmlns:p14="http://schemas.microsoft.com/office/powerpoint/2010/main" val="390518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aoa.vermont.gov/sites/aoa/files/Boards/VCC/Draft%20Guiding%20Principles%20for%20a%20Just%20Transition%20June%202021.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anvt.org/tracking-progress/annual-progress-report/2021-annual-progress-report-graphic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EE11-84FC-45B1-9B81-DB78A8E69DD1}"/>
              </a:ext>
            </a:extLst>
          </p:cNvPr>
          <p:cNvSpPr>
            <a:spLocks noGrp="1"/>
          </p:cNvSpPr>
          <p:nvPr>
            <p:ph type="ctrTitle"/>
          </p:nvPr>
        </p:nvSpPr>
        <p:spPr/>
        <p:txBody>
          <a:bodyPr/>
          <a:lstStyle/>
          <a:p>
            <a:r>
              <a:rPr lang="en-US" dirty="0"/>
              <a:t>Vermont Climate Council</a:t>
            </a:r>
          </a:p>
        </p:txBody>
      </p:sp>
      <p:sp>
        <p:nvSpPr>
          <p:cNvPr id="3" name="Subtitle 2">
            <a:extLst>
              <a:ext uri="{FF2B5EF4-FFF2-40B4-BE49-F238E27FC236}">
                <a16:creationId xmlns:a16="http://schemas.microsoft.com/office/drawing/2014/main" id="{EB78422B-ABC5-4029-9A25-1A9DE29679B6}"/>
              </a:ext>
            </a:extLst>
          </p:cNvPr>
          <p:cNvSpPr>
            <a:spLocks noGrp="1"/>
          </p:cNvSpPr>
          <p:nvPr>
            <p:ph type="subTitle" idx="1"/>
          </p:nvPr>
        </p:nvSpPr>
        <p:spPr/>
        <p:txBody>
          <a:bodyPr/>
          <a:lstStyle/>
          <a:p>
            <a:r>
              <a:rPr lang="en-US" dirty="0"/>
              <a:t>Electric Task</a:t>
            </a:r>
          </a:p>
          <a:p>
            <a:r>
              <a:rPr lang="en-US" dirty="0"/>
              <a:t>Cross-Sector Mitigation Subcommittee</a:t>
            </a:r>
          </a:p>
          <a:p>
            <a:r>
              <a:rPr lang="en-US" dirty="0"/>
              <a:t>Co-Chairs: _______</a:t>
            </a:r>
          </a:p>
        </p:txBody>
      </p:sp>
    </p:spTree>
    <p:extLst>
      <p:ext uri="{BB962C8B-B14F-4D97-AF65-F5344CB8AC3E}">
        <p14:creationId xmlns:p14="http://schemas.microsoft.com/office/powerpoint/2010/main" val="170407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DB07-9A4C-4752-89A4-32F21C220A3D}"/>
              </a:ext>
            </a:extLst>
          </p:cNvPr>
          <p:cNvSpPr>
            <a:spLocks noGrp="1"/>
          </p:cNvSpPr>
          <p:nvPr>
            <p:ph type="title"/>
          </p:nvPr>
        </p:nvSpPr>
        <p:spPr/>
        <p:txBody>
          <a:bodyPr/>
          <a:lstStyle/>
          <a:p>
            <a:r>
              <a:rPr lang="en-US" dirty="0"/>
              <a:t>High level vision/goal/reduction targets mandated by the GWSA</a:t>
            </a:r>
          </a:p>
        </p:txBody>
      </p:sp>
      <p:sp>
        <p:nvSpPr>
          <p:cNvPr id="3" name="Content Placeholder 2">
            <a:extLst>
              <a:ext uri="{FF2B5EF4-FFF2-40B4-BE49-F238E27FC236}">
                <a16:creationId xmlns:a16="http://schemas.microsoft.com/office/drawing/2014/main" id="{61E2ED89-CD8B-473D-8DDF-45E2CF9C58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483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A10F9-7EB5-4E81-9BE7-97578898E5FB}"/>
              </a:ext>
            </a:extLst>
          </p:cNvPr>
          <p:cNvSpPr>
            <a:spLocks noGrp="1"/>
          </p:cNvSpPr>
          <p:nvPr>
            <p:ph type="title"/>
          </p:nvPr>
        </p:nvSpPr>
        <p:spPr>
          <a:xfrm>
            <a:off x="524741" y="1358089"/>
            <a:ext cx="3808268" cy="3367146"/>
          </a:xfrm>
        </p:spPr>
        <p:txBody>
          <a:bodyPr>
            <a:normAutofit/>
          </a:bodyPr>
          <a:lstStyle/>
          <a:p>
            <a:pPr algn="ctr"/>
            <a:r>
              <a:rPr lang="en-US" sz="3800" dirty="0">
                <a:solidFill>
                  <a:schemeClr val="bg1"/>
                </a:solidFill>
              </a:rPr>
              <a:t>Climate Action Plan Recommendations</a:t>
            </a:r>
            <a:br>
              <a:rPr lang="en-US" sz="3800" dirty="0">
                <a:solidFill>
                  <a:schemeClr val="bg1"/>
                </a:solidFill>
              </a:rPr>
            </a:br>
            <a:endParaRPr lang="en-US" sz="3800" dirty="0">
              <a:solidFill>
                <a:schemeClr val="bg1"/>
              </a:solidFill>
            </a:endParaRPr>
          </a:p>
        </p:txBody>
      </p:sp>
      <p:sp>
        <p:nvSpPr>
          <p:cNvPr id="6" name="Content Placeholder 5">
            <a:extLst>
              <a:ext uri="{FF2B5EF4-FFF2-40B4-BE49-F238E27FC236}">
                <a16:creationId xmlns:a16="http://schemas.microsoft.com/office/drawing/2014/main" id="{CC1F2D55-DA22-4221-8591-87904A92DE88}"/>
              </a:ext>
            </a:extLst>
          </p:cNvPr>
          <p:cNvSpPr>
            <a:spLocks noGrp="1"/>
          </p:cNvSpPr>
          <p:nvPr>
            <p:ph idx="1"/>
          </p:nvPr>
        </p:nvSpPr>
        <p:spPr>
          <a:xfrm>
            <a:off x="5617950" y="797859"/>
            <a:ext cx="6188568" cy="3927376"/>
          </a:xfrm>
        </p:spPr>
        <p:txBody>
          <a:bodyPr>
            <a:normAutofit fontScale="92500" lnSpcReduction="10000"/>
          </a:bodyPr>
          <a:lstStyle/>
          <a:p>
            <a:pPr marL="0" indent="0">
              <a:buNone/>
            </a:pPr>
            <a:r>
              <a:rPr lang="en-US" i="1" dirty="0">
                <a:highlight>
                  <a:srgbClr val="FFFF00"/>
                </a:highlight>
              </a:rPr>
              <a:t>List out strategies and recommendations here:</a:t>
            </a:r>
          </a:p>
          <a:p>
            <a:pPr marL="514350" indent="-514350">
              <a:buFont typeface="+mj-lt"/>
              <a:buAutoNum type="arabicPeriod"/>
            </a:pPr>
            <a:r>
              <a:rPr lang="en-US" dirty="0">
                <a:highlight>
                  <a:srgbClr val="FFFF00"/>
                </a:highlight>
              </a:rPr>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p:txBody>
      </p:sp>
      <p:pic>
        <p:nvPicPr>
          <p:cNvPr id="7" name="Graphic 6" descr="Plugged Unplugged with solid fill">
            <a:extLst>
              <a:ext uri="{FF2B5EF4-FFF2-40B4-BE49-F238E27FC236}">
                <a16:creationId xmlns:a16="http://schemas.microsoft.com/office/drawing/2014/main" id="{E32DB998-7D26-4AAF-8C58-D0D46B8EEA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9613" y="3773759"/>
            <a:ext cx="1429398" cy="1429398"/>
          </a:xfrm>
          <a:prstGeom prst="rect">
            <a:avLst/>
          </a:prstGeom>
        </p:spPr>
      </p:pic>
    </p:spTree>
    <p:extLst>
      <p:ext uri="{BB962C8B-B14F-4D97-AF65-F5344CB8AC3E}">
        <p14:creationId xmlns:p14="http://schemas.microsoft.com/office/powerpoint/2010/main" val="408295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#1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9" name="Graphic 8" descr="Plugged Unplugged outline">
            <a:extLst>
              <a:ext uri="{FF2B5EF4-FFF2-40B4-BE49-F238E27FC236}">
                <a16:creationId xmlns:a16="http://schemas.microsoft.com/office/drawing/2014/main" id="{764920AE-2565-4025-B0D4-17727160C4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84" y="354409"/>
            <a:ext cx="935832" cy="935832"/>
          </a:xfrm>
          <a:prstGeom prst="rect">
            <a:avLst/>
          </a:prstGeom>
        </p:spPr>
      </p:pic>
      <p:sp>
        <p:nvSpPr>
          <p:cNvPr id="8" name="Content Placeholder 2">
            <a:extLst>
              <a:ext uri="{FF2B5EF4-FFF2-40B4-BE49-F238E27FC236}">
                <a16:creationId xmlns:a16="http://schemas.microsoft.com/office/drawing/2014/main" id="{ED46A5AF-BC27-4F19-B09C-22D130A02459}"/>
              </a:ext>
            </a:extLst>
          </p:cNvPr>
          <p:cNvSpPr txBox="1">
            <a:spLocks/>
          </p:cNvSpPr>
          <p:nvPr/>
        </p:nvSpPr>
        <p:spPr>
          <a:xfrm>
            <a:off x="838200" y="1825625"/>
            <a:ext cx="7203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highlight>
                  <a:srgbClr val="FFFF00"/>
                </a:highlight>
              </a:rPr>
              <a:t>List strategy here</a:t>
            </a:r>
          </a:p>
          <a:p>
            <a:r>
              <a:rPr lang="en-US" i="1">
                <a:highlight>
                  <a:srgbClr val="FFFF00"/>
                </a:highlight>
              </a:rPr>
              <a:t>List key strategies needed to work towards pathway</a:t>
            </a:r>
          </a:p>
          <a:p>
            <a:r>
              <a:rPr lang="en-US" i="1"/>
              <a:t> </a:t>
            </a:r>
          </a:p>
          <a:p>
            <a:r>
              <a:rPr lang="en-US"/>
              <a:t> </a:t>
            </a:r>
            <a:endParaRPr lang="en-US" dirty="0"/>
          </a:p>
        </p:txBody>
      </p:sp>
    </p:spTree>
    <p:extLst>
      <p:ext uri="{BB962C8B-B14F-4D97-AF65-F5344CB8AC3E}">
        <p14:creationId xmlns:p14="http://schemas.microsoft.com/office/powerpoint/2010/main" val="253953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#2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9" name="Graphic 8" descr="Plugged Unplugged outline">
            <a:extLst>
              <a:ext uri="{FF2B5EF4-FFF2-40B4-BE49-F238E27FC236}">
                <a16:creationId xmlns:a16="http://schemas.microsoft.com/office/drawing/2014/main" id="{262D81B1-CBA7-4450-9351-087823E9E4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84" y="354409"/>
            <a:ext cx="935832" cy="935832"/>
          </a:xfrm>
          <a:prstGeom prst="rect">
            <a:avLst/>
          </a:prstGeom>
        </p:spPr>
      </p:pic>
      <p:sp>
        <p:nvSpPr>
          <p:cNvPr id="6" name="Content Placeholder 5">
            <a:extLst>
              <a:ext uri="{FF2B5EF4-FFF2-40B4-BE49-F238E27FC236}">
                <a16:creationId xmlns:a16="http://schemas.microsoft.com/office/drawing/2014/main" id="{C3E8D6B0-E4B5-4AC5-AC32-553E4AAEE29C}"/>
              </a:ext>
            </a:extLst>
          </p:cNvPr>
          <p:cNvSpPr>
            <a:spLocks noGrp="1"/>
          </p:cNvSpPr>
          <p:nvPr>
            <p:ph idx="1"/>
          </p:nvPr>
        </p:nvSpPr>
        <p:spPr/>
        <p:txBody>
          <a:bodyPr/>
          <a:lstStyle/>
          <a:p>
            <a:endParaRPr lang="en-US"/>
          </a:p>
        </p:txBody>
      </p:sp>
      <p:sp>
        <p:nvSpPr>
          <p:cNvPr id="8" name="Content Placeholder 2">
            <a:extLst>
              <a:ext uri="{FF2B5EF4-FFF2-40B4-BE49-F238E27FC236}">
                <a16:creationId xmlns:a16="http://schemas.microsoft.com/office/drawing/2014/main" id="{B392ED77-69D2-4BCE-9D4B-A02DD597B653}"/>
              </a:ext>
            </a:extLst>
          </p:cNvPr>
          <p:cNvSpPr txBox="1">
            <a:spLocks/>
          </p:cNvSpPr>
          <p:nvPr/>
        </p:nvSpPr>
        <p:spPr>
          <a:xfrm>
            <a:off x="838200" y="1825625"/>
            <a:ext cx="7203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highlight>
                  <a:srgbClr val="FFFF00"/>
                </a:highlight>
              </a:rPr>
              <a:t>List strategy here</a:t>
            </a:r>
          </a:p>
          <a:p>
            <a:r>
              <a:rPr lang="en-US" i="1">
                <a:highlight>
                  <a:srgbClr val="FFFF00"/>
                </a:highlight>
              </a:rPr>
              <a:t>List key strategies needed to work towards pathway</a:t>
            </a:r>
          </a:p>
          <a:p>
            <a:r>
              <a:rPr lang="en-US" i="1"/>
              <a:t> </a:t>
            </a:r>
          </a:p>
          <a:p>
            <a:r>
              <a:rPr lang="en-US"/>
              <a:t> </a:t>
            </a:r>
            <a:endParaRPr lang="en-US" dirty="0"/>
          </a:p>
        </p:txBody>
      </p:sp>
    </p:spTree>
    <p:extLst>
      <p:ext uri="{BB962C8B-B14F-4D97-AF65-F5344CB8AC3E}">
        <p14:creationId xmlns:p14="http://schemas.microsoft.com/office/powerpoint/2010/main" val="419803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#3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8" name="Graphic 7" descr="Plugged Unplugged outline">
            <a:extLst>
              <a:ext uri="{FF2B5EF4-FFF2-40B4-BE49-F238E27FC236}">
                <a16:creationId xmlns:a16="http://schemas.microsoft.com/office/drawing/2014/main" id="{A6D71DDF-1A56-491B-A70F-582AC4B15D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84" y="354409"/>
            <a:ext cx="935832" cy="935832"/>
          </a:xfrm>
          <a:prstGeom prst="rect">
            <a:avLst/>
          </a:prstGeom>
        </p:spPr>
      </p:pic>
      <p:sp>
        <p:nvSpPr>
          <p:cNvPr id="6" name="Content Placeholder 5">
            <a:extLst>
              <a:ext uri="{FF2B5EF4-FFF2-40B4-BE49-F238E27FC236}">
                <a16:creationId xmlns:a16="http://schemas.microsoft.com/office/drawing/2014/main" id="{822B5F5D-A941-4434-A1A8-A96E6904429E}"/>
              </a:ext>
            </a:extLst>
          </p:cNvPr>
          <p:cNvSpPr>
            <a:spLocks noGrp="1"/>
          </p:cNvSpPr>
          <p:nvPr>
            <p:ph idx="1"/>
          </p:nvPr>
        </p:nvSpPr>
        <p:spPr/>
        <p:txBody>
          <a:bodyPr/>
          <a:lstStyle/>
          <a:p>
            <a:endParaRPr lang="en-US"/>
          </a:p>
        </p:txBody>
      </p:sp>
      <p:sp>
        <p:nvSpPr>
          <p:cNvPr id="9" name="Content Placeholder 2">
            <a:extLst>
              <a:ext uri="{FF2B5EF4-FFF2-40B4-BE49-F238E27FC236}">
                <a16:creationId xmlns:a16="http://schemas.microsoft.com/office/drawing/2014/main" id="{E2125920-2A17-4BD4-8E1D-DAADA8AE170D}"/>
              </a:ext>
            </a:extLst>
          </p:cNvPr>
          <p:cNvSpPr txBox="1">
            <a:spLocks/>
          </p:cNvSpPr>
          <p:nvPr/>
        </p:nvSpPr>
        <p:spPr>
          <a:xfrm>
            <a:off x="838200" y="1825625"/>
            <a:ext cx="7203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highlight>
                  <a:srgbClr val="FFFF00"/>
                </a:highlight>
              </a:rPr>
              <a:t>List strategy here</a:t>
            </a:r>
          </a:p>
          <a:p>
            <a:r>
              <a:rPr lang="en-US" i="1">
                <a:highlight>
                  <a:srgbClr val="FFFF00"/>
                </a:highlight>
              </a:rPr>
              <a:t>List key strategies needed to work towards pathway</a:t>
            </a:r>
          </a:p>
          <a:p>
            <a:r>
              <a:rPr lang="en-US" i="1"/>
              <a:t> </a:t>
            </a:r>
          </a:p>
          <a:p>
            <a:r>
              <a:rPr lang="en-US"/>
              <a:t> </a:t>
            </a:r>
            <a:endParaRPr lang="en-US" dirty="0"/>
          </a:p>
        </p:txBody>
      </p:sp>
    </p:spTree>
    <p:extLst>
      <p:ext uri="{BB962C8B-B14F-4D97-AF65-F5344CB8AC3E}">
        <p14:creationId xmlns:p14="http://schemas.microsoft.com/office/powerpoint/2010/main" val="123486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#4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8" name="Graphic 7" descr="Plugged Unplugged outline">
            <a:extLst>
              <a:ext uri="{FF2B5EF4-FFF2-40B4-BE49-F238E27FC236}">
                <a16:creationId xmlns:a16="http://schemas.microsoft.com/office/drawing/2014/main" id="{914E3C77-4E08-44D6-88D6-8385706DCB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84" y="354409"/>
            <a:ext cx="935832" cy="935832"/>
          </a:xfrm>
          <a:prstGeom prst="rect">
            <a:avLst/>
          </a:prstGeom>
        </p:spPr>
      </p:pic>
      <p:sp>
        <p:nvSpPr>
          <p:cNvPr id="9" name="Content Placeholder 2">
            <a:extLst>
              <a:ext uri="{FF2B5EF4-FFF2-40B4-BE49-F238E27FC236}">
                <a16:creationId xmlns:a16="http://schemas.microsoft.com/office/drawing/2014/main" id="{EAEB7CF6-6BEA-42D7-9195-1FA03666F9CF}"/>
              </a:ext>
            </a:extLst>
          </p:cNvPr>
          <p:cNvSpPr txBox="1">
            <a:spLocks/>
          </p:cNvSpPr>
          <p:nvPr/>
        </p:nvSpPr>
        <p:spPr>
          <a:xfrm>
            <a:off x="838200" y="1825625"/>
            <a:ext cx="7203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highlight>
                  <a:srgbClr val="FFFF00"/>
                </a:highlight>
              </a:rPr>
              <a:t>List strategy here</a:t>
            </a:r>
          </a:p>
          <a:p>
            <a:r>
              <a:rPr lang="en-US" i="1">
                <a:highlight>
                  <a:srgbClr val="FFFF00"/>
                </a:highlight>
              </a:rPr>
              <a:t>List key strategies needed to work towards pathway</a:t>
            </a:r>
          </a:p>
          <a:p>
            <a:r>
              <a:rPr lang="en-US" i="1"/>
              <a:t> </a:t>
            </a:r>
          </a:p>
          <a:p>
            <a:r>
              <a:rPr lang="en-US"/>
              <a:t> </a:t>
            </a:r>
            <a:endParaRPr lang="en-US" dirty="0"/>
          </a:p>
        </p:txBody>
      </p:sp>
    </p:spTree>
    <p:extLst>
      <p:ext uri="{BB962C8B-B14F-4D97-AF65-F5344CB8AC3E}">
        <p14:creationId xmlns:p14="http://schemas.microsoft.com/office/powerpoint/2010/main" val="113072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#5 _____</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a:t>
            </a:r>
            <a:r>
              <a:rPr lang="en-US" i="1">
                <a:solidFill>
                  <a:schemeClr val="tx1"/>
                </a:solidFill>
                <a:highlight>
                  <a:srgbClr val="FFFF00"/>
                </a:highlight>
              </a:rPr>
              <a:t>pathway and strategy </a:t>
            </a:r>
            <a:r>
              <a:rPr lang="en-US" i="1" dirty="0">
                <a:solidFill>
                  <a:schemeClr val="tx1"/>
                </a:solidFill>
                <a:highlight>
                  <a:srgbClr val="FFFF00"/>
                </a:highlight>
              </a:rPr>
              <a:t>text on the slide. Ensure quotes, data points, etc. are cited. </a:t>
            </a:r>
          </a:p>
        </p:txBody>
      </p:sp>
      <p:pic>
        <p:nvPicPr>
          <p:cNvPr id="8" name="Graphic 7" descr="Plugged Unplugged outline">
            <a:extLst>
              <a:ext uri="{FF2B5EF4-FFF2-40B4-BE49-F238E27FC236}">
                <a16:creationId xmlns:a16="http://schemas.microsoft.com/office/drawing/2014/main" id="{94AFE9D5-6632-4592-852A-3978A98A4A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84" y="354409"/>
            <a:ext cx="935832" cy="935832"/>
          </a:xfrm>
          <a:prstGeom prst="rect">
            <a:avLst/>
          </a:prstGeom>
        </p:spPr>
      </p:pic>
      <p:sp>
        <p:nvSpPr>
          <p:cNvPr id="9" name="Content Placeholder 2">
            <a:extLst>
              <a:ext uri="{FF2B5EF4-FFF2-40B4-BE49-F238E27FC236}">
                <a16:creationId xmlns:a16="http://schemas.microsoft.com/office/drawing/2014/main" id="{6731BF45-ACFD-4FCC-8E39-CDCFF5ACED30}"/>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Tree>
    <p:extLst>
      <p:ext uri="{BB962C8B-B14F-4D97-AF65-F5344CB8AC3E}">
        <p14:creationId xmlns:p14="http://schemas.microsoft.com/office/powerpoint/2010/main" val="113404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763DFDB-F0C4-4026-B726-F68DDC2AF068}"/>
              </a:ext>
            </a:extLst>
          </p:cNvPr>
          <p:cNvPicPr>
            <a:picLocks noChangeAspect="1"/>
          </p:cNvPicPr>
          <p:nvPr/>
        </p:nvPicPr>
        <p:blipFill>
          <a:blip r:embed="rId2"/>
          <a:stretch>
            <a:fillRect/>
          </a:stretch>
        </p:blipFill>
        <p:spPr>
          <a:xfrm>
            <a:off x="533401" y="617282"/>
            <a:ext cx="11112907" cy="6237952"/>
          </a:xfrm>
          <a:prstGeom prst="rect">
            <a:avLst/>
          </a:prstGeom>
        </p:spPr>
      </p:pic>
    </p:spTree>
    <p:extLst>
      <p:ext uri="{BB962C8B-B14F-4D97-AF65-F5344CB8AC3E}">
        <p14:creationId xmlns:p14="http://schemas.microsoft.com/office/powerpoint/2010/main" val="350045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Plugged Unplugged outline">
            <a:extLst>
              <a:ext uri="{FF2B5EF4-FFF2-40B4-BE49-F238E27FC236}">
                <a16:creationId xmlns:a16="http://schemas.microsoft.com/office/drawing/2014/main" id="{72B88A2C-14C9-429B-A4CE-B5701D7A38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0121" y="1603424"/>
            <a:ext cx="3344944" cy="3344944"/>
          </a:xfrm>
          <a:prstGeom prst="rect">
            <a:avLst/>
          </a:prstGeom>
        </p:spPr>
      </p:pic>
      <p:sp>
        <p:nvSpPr>
          <p:cNvPr id="11" name="Title 1">
            <a:extLst>
              <a:ext uri="{FF2B5EF4-FFF2-40B4-BE49-F238E27FC236}">
                <a16:creationId xmlns:a16="http://schemas.microsoft.com/office/drawing/2014/main" id="{FDA3BA01-9845-46BD-931F-DEE582C880E9}"/>
              </a:ext>
            </a:extLst>
          </p:cNvPr>
          <p:cNvSpPr>
            <a:spLocks noGrp="1"/>
          </p:cNvSpPr>
          <p:nvPr>
            <p:ph type="title"/>
          </p:nvPr>
        </p:nvSpPr>
        <p:spPr>
          <a:xfrm>
            <a:off x="871442" y="685800"/>
            <a:ext cx="4353116" cy="1494692"/>
          </a:xfrm>
        </p:spPr>
        <p:txBody>
          <a:bodyPr anchor="b">
            <a:normAutofit/>
          </a:bodyPr>
          <a:lstStyle/>
          <a:p>
            <a:pPr algn="ctr"/>
            <a:r>
              <a:rPr lang="en-US" sz="3200" dirty="0">
                <a:solidFill>
                  <a:srgbClr val="595959"/>
                </a:solidFill>
              </a:rPr>
              <a:t>Electric Task Leads</a:t>
            </a:r>
          </a:p>
        </p:txBody>
      </p:sp>
      <p:sp>
        <p:nvSpPr>
          <p:cNvPr id="12" name="Content Placeholder 2">
            <a:extLst>
              <a:ext uri="{FF2B5EF4-FFF2-40B4-BE49-F238E27FC236}">
                <a16:creationId xmlns:a16="http://schemas.microsoft.com/office/drawing/2014/main" id="{C219E46E-9642-4E9D-81A8-1AFCF2E97B33}"/>
              </a:ext>
            </a:extLst>
          </p:cNvPr>
          <p:cNvSpPr>
            <a:spLocks noGrp="1"/>
          </p:cNvSpPr>
          <p:nvPr>
            <p:ph idx="1"/>
          </p:nvPr>
        </p:nvSpPr>
        <p:spPr>
          <a:xfrm>
            <a:off x="871442" y="2447337"/>
            <a:ext cx="4353116" cy="1266534"/>
          </a:xfrm>
        </p:spPr>
        <p:txBody>
          <a:bodyPr anchor="t">
            <a:normAutofit/>
          </a:bodyPr>
          <a:lstStyle/>
          <a:p>
            <a:pPr marL="0" indent="0">
              <a:buNone/>
            </a:pPr>
            <a:r>
              <a:rPr lang="en-US" sz="2000" i="1" dirty="0">
                <a:solidFill>
                  <a:srgbClr val="595959"/>
                </a:solidFill>
                <a:highlight>
                  <a:srgbClr val="FFFF00"/>
                </a:highlight>
              </a:rPr>
              <a:t>List task Leads here:</a:t>
            </a:r>
          </a:p>
          <a:p>
            <a:r>
              <a:rPr lang="en-US" sz="2000" dirty="0">
                <a:solidFill>
                  <a:srgbClr val="595959"/>
                </a:solidFill>
              </a:rPr>
              <a:t> </a:t>
            </a:r>
          </a:p>
          <a:p>
            <a:r>
              <a:rPr lang="en-US" sz="2000" dirty="0">
                <a:solidFill>
                  <a:srgbClr val="595959"/>
                </a:solidFill>
              </a:rPr>
              <a:t> </a:t>
            </a:r>
          </a:p>
        </p:txBody>
      </p:sp>
      <p:sp>
        <p:nvSpPr>
          <p:cNvPr id="13" name="Title 1">
            <a:extLst>
              <a:ext uri="{FF2B5EF4-FFF2-40B4-BE49-F238E27FC236}">
                <a16:creationId xmlns:a16="http://schemas.microsoft.com/office/drawing/2014/main" id="{C4B523D4-5F22-49A1-8B19-550224A444EA}"/>
              </a:ext>
            </a:extLst>
          </p:cNvPr>
          <p:cNvSpPr txBox="1">
            <a:spLocks/>
          </p:cNvSpPr>
          <p:nvPr/>
        </p:nvSpPr>
        <p:spPr>
          <a:xfrm>
            <a:off x="871442" y="3529523"/>
            <a:ext cx="4353116" cy="9023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595959"/>
                </a:solidFill>
              </a:rPr>
              <a:t>Developed with input from:</a:t>
            </a:r>
          </a:p>
        </p:txBody>
      </p:sp>
      <p:sp>
        <p:nvSpPr>
          <p:cNvPr id="14" name="Content Placeholder 2">
            <a:extLst>
              <a:ext uri="{FF2B5EF4-FFF2-40B4-BE49-F238E27FC236}">
                <a16:creationId xmlns:a16="http://schemas.microsoft.com/office/drawing/2014/main" id="{89C23C30-B2F1-4741-ABAA-F708F6C9B410}"/>
              </a:ext>
            </a:extLst>
          </p:cNvPr>
          <p:cNvSpPr txBox="1">
            <a:spLocks/>
          </p:cNvSpPr>
          <p:nvPr/>
        </p:nvSpPr>
        <p:spPr>
          <a:xfrm>
            <a:off x="871442" y="4621309"/>
            <a:ext cx="4353116" cy="126653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595959"/>
                </a:solidFill>
                <a:highlight>
                  <a:srgbClr val="FFFF00"/>
                </a:highlight>
              </a:rPr>
              <a:t>List those that helped task lead develop pathways and strategies:</a:t>
            </a:r>
          </a:p>
          <a:p>
            <a:r>
              <a:rPr lang="en-US" sz="2000" dirty="0">
                <a:solidFill>
                  <a:srgbClr val="595959"/>
                </a:solidFill>
              </a:rPr>
              <a:t> </a:t>
            </a:r>
          </a:p>
          <a:p>
            <a:r>
              <a:rPr lang="en-US" sz="2000" dirty="0">
                <a:solidFill>
                  <a:srgbClr val="595959"/>
                </a:solidFill>
              </a:rPr>
              <a:t> </a:t>
            </a:r>
          </a:p>
        </p:txBody>
      </p:sp>
    </p:spTree>
    <p:extLst>
      <p:ext uri="{BB962C8B-B14F-4D97-AF65-F5344CB8AC3E}">
        <p14:creationId xmlns:p14="http://schemas.microsoft.com/office/powerpoint/2010/main" val="19136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A13F6-521D-423B-8396-A5CC859C0509}"/>
              </a:ext>
            </a:extLst>
          </p:cNvPr>
          <p:cNvSpPr>
            <a:spLocks noGrp="1"/>
          </p:cNvSpPr>
          <p:nvPr>
            <p:ph type="title"/>
          </p:nvPr>
        </p:nvSpPr>
        <p:spPr>
          <a:xfrm>
            <a:off x="871442" y="685800"/>
            <a:ext cx="4353116" cy="1474666"/>
          </a:xfrm>
        </p:spPr>
        <p:txBody>
          <a:bodyPr anchor="b">
            <a:normAutofit/>
          </a:bodyPr>
          <a:lstStyle/>
          <a:p>
            <a:pPr algn="ctr"/>
            <a:r>
              <a:rPr lang="en-US" sz="3200" dirty="0">
                <a:solidFill>
                  <a:srgbClr val="595959"/>
                </a:solidFill>
              </a:rPr>
              <a:t>Electric Task Process</a:t>
            </a:r>
          </a:p>
        </p:txBody>
      </p:sp>
      <p:sp>
        <p:nvSpPr>
          <p:cNvPr id="3" name="Content Placeholder 2">
            <a:extLst>
              <a:ext uri="{FF2B5EF4-FFF2-40B4-BE49-F238E27FC236}">
                <a16:creationId xmlns:a16="http://schemas.microsoft.com/office/drawing/2014/main" id="{E5AF7116-3144-465C-BDAF-02DEEBD615D4}"/>
              </a:ext>
            </a:extLst>
          </p:cNvPr>
          <p:cNvSpPr>
            <a:spLocks noGrp="1"/>
          </p:cNvSpPr>
          <p:nvPr>
            <p:ph idx="1"/>
          </p:nvPr>
        </p:nvSpPr>
        <p:spPr>
          <a:xfrm>
            <a:off x="871442" y="2447337"/>
            <a:ext cx="4353116" cy="3770434"/>
          </a:xfrm>
        </p:spPr>
        <p:txBody>
          <a:bodyPr anchor="t">
            <a:normAutofit/>
          </a:bodyPr>
          <a:lstStyle/>
          <a:p>
            <a:pPr marL="0" indent="0">
              <a:buNone/>
            </a:pPr>
            <a:r>
              <a:rPr lang="en-US" sz="2000" i="1" dirty="0">
                <a:solidFill>
                  <a:srgbClr val="595959"/>
                </a:solidFill>
                <a:highlight>
                  <a:srgbClr val="FFFF00"/>
                </a:highlight>
              </a:rPr>
              <a:t>List out brief summery of task progress here:</a:t>
            </a:r>
          </a:p>
          <a:p>
            <a:pPr marL="514350" indent="-514350">
              <a:buFont typeface="+mj-lt"/>
              <a:buAutoNum type="arabicPeriod"/>
            </a:pPr>
            <a:r>
              <a:rPr lang="en-US" sz="2000" dirty="0">
                <a:solidFill>
                  <a:srgbClr val="595959"/>
                </a:solidFill>
              </a:rPr>
              <a:t>Participation</a:t>
            </a:r>
          </a:p>
          <a:p>
            <a:pPr marL="514350" indent="-514350">
              <a:buFont typeface="+mj-lt"/>
              <a:buAutoNum type="arabicPeriod"/>
            </a:pPr>
            <a:r>
              <a:rPr lang="en-US" sz="2000" dirty="0">
                <a:solidFill>
                  <a:srgbClr val="595959"/>
                </a:solidFill>
              </a:rPr>
              <a:t>Public engagement</a:t>
            </a:r>
          </a:p>
          <a:p>
            <a:pPr marL="514350" indent="-514350">
              <a:buFont typeface="+mj-lt"/>
              <a:buAutoNum type="arabicPeriod"/>
            </a:pPr>
            <a:r>
              <a:rPr lang="en-US" sz="2000" dirty="0">
                <a:solidFill>
                  <a:srgbClr val="595959"/>
                </a:solidFill>
              </a:rPr>
              <a:t>Meetings</a:t>
            </a:r>
          </a:p>
          <a:p>
            <a:pPr marL="514350" indent="-514350">
              <a:buFont typeface="+mj-lt"/>
              <a:buAutoNum type="arabicPeriod"/>
            </a:pPr>
            <a:r>
              <a:rPr lang="en-US" sz="2000" dirty="0">
                <a:solidFill>
                  <a:srgbClr val="595959"/>
                </a:solidFill>
              </a:rPr>
              <a:t>Public comment</a:t>
            </a:r>
          </a:p>
          <a:p>
            <a:pPr marL="514350" indent="-514350">
              <a:buFont typeface="+mj-lt"/>
              <a:buAutoNum type="arabicPeriod"/>
            </a:pPr>
            <a:r>
              <a:rPr lang="en-US" sz="2000" dirty="0">
                <a:solidFill>
                  <a:srgbClr val="595959"/>
                </a:solidFill>
              </a:rPr>
              <a:t>Workshop</a:t>
            </a:r>
          </a:p>
          <a:p>
            <a:pPr marL="514350" indent="-514350">
              <a:buFont typeface="+mj-lt"/>
              <a:buAutoNum type="arabicPeriod"/>
            </a:pPr>
            <a:r>
              <a:rPr lang="en-US" sz="2000" dirty="0">
                <a:solidFill>
                  <a:srgbClr val="595959"/>
                </a:solidFill>
              </a:rPr>
              <a:t>Presentation</a:t>
            </a:r>
          </a:p>
          <a:p>
            <a:pPr marL="0" indent="0">
              <a:buNone/>
            </a:pPr>
            <a:endParaRPr lang="en-US" sz="2000" dirty="0">
              <a:solidFill>
                <a:srgbClr val="595959"/>
              </a:solidFill>
            </a:endParaRPr>
          </a:p>
        </p:txBody>
      </p:sp>
      <p:pic>
        <p:nvPicPr>
          <p:cNvPr id="8" name="Graphic 7" descr="Plugged Unplugged with solid fill">
            <a:extLst>
              <a:ext uri="{FF2B5EF4-FFF2-40B4-BE49-F238E27FC236}">
                <a16:creationId xmlns:a16="http://schemas.microsoft.com/office/drawing/2014/main" id="{1818515B-6824-4471-9146-E2920B583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0246" y="1450156"/>
            <a:ext cx="3957687" cy="3957687"/>
          </a:xfrm>
          <a:prstGeom prst="rect">
            <a:avLst/>
          </a:prstGeom>
        </p:spPr>
      </p:pic>
    </p:spTree>
    <p:extLst>
      <p:ext uri="{BB962C8B-B14F-4D97-AF65-F5344CB8AC3E}">
        <p14:creationId xmlns:p14="http://schemas.microsoft.com/office/powerpoint/2010/main" val="12592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9EA95B6-474F-45AC-818B-C16DDA5A4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84BD8C85-3E1B-430D-B450-1C103B9E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751605"/>
            <a:ext cx="2705100" cy="33547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FE22830-D1DB-4DDE-9CC9-1F1A16F5C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0"/>
            <a:ext cx="67437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70CCA2-5958-498F-A84B-38C5829D3868}"/>
              </a:ext>
            </a:extLst>
          </p:cNvPr>
          <p:cNvSpPr>
            <a:spLocks noGrp="1"/>
          </p:cNvSpPr>
          <p:nvPr>
            <p:ph idx="1"/>
          </p:nvPr>
        </p:nvSpPr>
        <p:spPr>
          <a:xfrm>
            <a:off x="6302610" y="839224"/>
            <a:ext cx="5019994" cy="5179553"/>
          </a:xfrm>
        </p:spPr>
        <p:txBody>
          <a:bodyPr anchor="ctr">
            <a:normAutofit/>
          </a:bodyPr>
          <a:lstStyle/>
          <a:p>
            <a:pPr marL="0" indent="0">
              <a:buNone/>
            </a:pPr>
            <a:r>
              <a:rPr lang="en-US" sz="2000" i="1">
                <a:solidFill>
                  <a:srgbClr val="595959"/>
                </a:solidFill>
              </a:rPr>
              <a:t>The term “Just Transitions” is a way of framing for government and business action on climate change. Its work encompasses both public policies and business action to deal with the impacts of industry transition away from greenhouse gas emissions for jobs and livelihoods (the transition "out") and aims to generate the low or zero greenhouse gas emission jobs and livelihoods of a sustainable society (the transition "in").  </a:t>
            </a:r>
            <a:r>
              <a:rPr lang="en-US" sz="2000">
                <a:solidFill>
                  <a:srgbClr val="595959"/>
                </a:solidFill>
                <a:hlinkClick r:id="rId2"/>
              </a:rPr>
              <a:t>Guiding Principles for a Just Transition, June 2021</a:t>
            </a:r>
            <a:endParaRPr lang="en-US" sz="2000">
              <a:solidFill>
                <a:srgbClr val="595959"/>
              </a:solidFill>
            </a:endParaRPr>
          </a:p>
        </p:txBody>
      </p:sp>
      <p:sp>
        <p:nvSpPr>
          <p:cNvPr id="9" name="Title 1">
            <a:extLst>
              <a:ext uri="{FF2B5EF4-FFF2-40B4-BE49-F238E27FC236}">
                <a16:creationId xmlns:a16="http://schemas.microsoft.com/office/drawing/2014/main" id="{BCC1B623-1E7D-42FB-BE3E-5F4FCC633DC3}"/>
              </a:ext>
            </a:extLst>
          </p:cNvPr>
          <p:cNvSpPr>
            <a:spLocks noGrp="1"/>
          </p:cNvSpPr>
          <p:nvPr>
            <p:ph type="title"/>
          </p:nvPr>
        </p:nvSpPr>
        <p:spPr>
          <a:xfrm>
            <a:off x="1267133" y="2582675"/>
            <a:ext cx="2914035" cy="2663420"/>
          </a:xfrm>
        </p:spPr>
        <p:txBody>
          <a:bodyPr>
            <a:noAutofit/>
          </a:bodyPr>
          <a:lstStyle/>
          <a:p>
            <a:pPr algn="ctr"/>
            <a:r>
              <a:rPr lang="en-US" sz="3600" dirty="0">
                <a:solidFill>
                  <a:srgbClr val="595959"/>
                </a:solidFill>
              </a:rPr>
              <a:t>Leading with Equity as a Core Component </a:t>
            </a:r>
            <a:br>
              <a:rPr lang="en-US" sz="3600" dirty="0">
                <a:solidFill>
                  <a:srgbClr val="595959"/>
                </a:solidFill>
              </a:rPr>
            </a:br>
            <a:br>
              <a:rPr lang="en-US" sz="3600" dirty="0">
                <a:solidFill>
                  <a:srgbClr val="595959"/>
                </a:solidFill>
              </a:rPr>
            </a:br>
            <a:endParaRPr lang="en-US" sz="3600" dirty="0">
              <a:solidFill>
                <a:srgbClr val="595959"/>
              </a:solidFill>
              <a:cs typeface="Calibri Light"/>
            </a:endParaRPr>
          </a:p>
        </p:txBody>
      </p:sp>
    </p:spTree>
    <p:extLst>
      <p:ext uri="{BB962C8B-B14F-4D97-AF65-F5344CB8AC3E}">
        <p14:creationId xmlns:p14="http://schemas.microsoft.com/office/powerpoint/2010/main" val="120053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012-2FC1-46CC-BB79-966F32342D3F}"/>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Guiding Principles for a Just Transition</a:t>
            </a:r>
          </a:p>
        </p:txBody>
      </p:sp>
      <p:graphicFrame>
        <p:nvGraphicFramePr>
          <p:cNvPr id="5" name="Content Placeholder 2">
            <a:extLst>
              <a:ext uri="{FF2B5EF4-FFF2-40B4-BE49-F238E27FC236}">
                <a16:creationId xmlns:a16="http://schemas.microsoft.com/office/drawing/2014/main" id="{0C9B09B1-2D83-4EF2-BD33-88D1BF65AD1A}"/>
              </a:ext>
            </a:extLst>
          </p:cNvPr>
          <p:cNvGraphicFramePr>
            <a:graphicFrameLocks noGrp="1"/>
          </p:cNvGraphicFramePr>
          <p:nvPr>
            <p:ph idx="1"/>
            <p:extLst>
              <p:ext uri="{D42A27DB-BD31-4B8C-83A1-F6EECF244321}">
                <p14:modId xmlns:p14="http://schemas.microsoft.com/office/powerpoint/2010/main" val="829349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42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pie chart&#10;&#10;Description automatically generated">
            <a:extLst>
              <a:ext uri="{FF2B5EF4-FFF2-40B4-BE49-F238E27FC236}">
                <a16:creationId xmlns:a16="http://schemas.microsoft.com/office/drawing/2014/main" id="{4DFC45BA-B29F-4417-8B73-93CC6759FF5A}"/>
              </a:ext>
            </a:extLst>
          </p:cNvPr>
          <p:cNvPicPr>
            <a:picLocks noChangeAspect="1"/>
          </p:cNvPicPr>
          <p:nvPr/>
        </p:nvPicPr>
        <p:blipFill rotWithShape="1">
          <a:blip r:embed="rId3">
            <a:extLst>
              <a:ext uri="{28A0092B-C50C-407E-A947-70E740481C1C}">
                <a14:useLocalDpi xmlns:a14="http://schemas.microsoft.com/office/drawing/2010/main" val="0"/>
              </a:ext>
            </a:extLst>
          </a:blip>
          <a:srcRect l="24321" t="7875" r="27474" b="9951"/>
          <a:stretch/>
        </p:blipFill>
        <p:spPr>
          <a:xfrm>
            <a:off x="117434" y="1225503"/>
            <a:ext cx="5289453" cy="5064370"/>
          </a:xfrm>
          <a:prstGeom prst="rect">
            <a:avLst/>
          </a:prstGeom>
        </p:spPr>
      </p:pic>
      <p:sp>
        <p:nvSpPr>
          <p:cNvPr id="16" name="TextBox 15">
            <a:extLst>
              <a:ext uri="{FF2B5EF4-FFF2-40B4-BE49-F238E27FC236}">
                <a16:creationId xmlns:a16="http://schemas.microsoft.com/office/drawing/2014/main" id="{1B19ECF2-031D-4693-B4AC-78E8F8D170DD}"/>
              </a:ext>
            </a:extLst>
          </p:cNvPr>
          <p:cNvSpPr txBox="1"/>
          <p:nvPr/>
        </p:nvSpPr>
        <p:spPr>
          <a:xfrm rot="18446850">
            <a:off x="848874" y="2466152"/>
            <a:ext cx="1712835" cy="830997"/>
          </a:xfrm>
          <a:prstGeom prst="rect">
            <a:avLst/>
          </a:prstGeom>
          <a:noFill/>
        </p:spPr>
        <p:txBody>
          <a:bodyPr wrap="square" rtlCol="0">
            <a:spAutoFit/>
          </a:bodyPr>
          <a:lstStyle/>
          <a:p>
            <a:pPr algn="ctr"/>
            <a:r>
              <a:rPr lang="en-US" sz="2400" dirty="0"/>
              <a:t>Justice and Equity</a:t>
            </a:r>
          </a:p>
        </p:txBody>
      </p:sp>
      <p:sp>
        <p:nvSpPr>
          <p:cNvPr id="17" name="TextBox 16">
            <a:extLst>
              <a:ext uri="{FF2B5EF4-FFF2-40B4-BE49-F238E27FC236}">
                <a16:creationId xmlns:a16="http://schemas.microsoft.com/office/drawing/2014/main" id="{44178275-EC73-4B41-815D-78882F2BDF0F}"/>
              </a:ext>
            </a:extLst>
          </p:cNvPr>
          <p:cNvSpPr txBox="1"/>
          <p:nvPr/>
        </p:nvSpPr>
        <p:spPr>
          <a:xfrm rot="3007240">
            <a:off x="2852270" y="2640017"/>
            <a:ext cx="1693314" cy="461665"/>
          </a:xfrm>
          <a:prstGeom prst="rect">
            <a:avLst/>
          </a:prstGeom>
          <a:noFill/>
        </p:spPr>
        <p:txBody>
          <a:bodyPr wrap="square" rtlCol="0">
            <a:spAutoFit/>
          </a:bodyPr>
          <a:lstStyle/>
          <a:p>
            <a:pPr algn="ctr"/>
            <a:r>
              <a:rPr lang="en-US" sz="2400" dirty="0"/>
              <a:t>Co-Benefits</a:t>
            </a:r>
          </a:p>
        </p:txBody>
      </p:sp>
      <p:sp>
        <p:nvSpPr>
          <p:cNvPr id="18" name="TextBox 17">
            <a:extLst>
              <a:ext uri="{FF2B5EF4-FFF2-40B4-BE49-F238E27FC236}">
                <a16:creationId xmlns:a16="http://schemas.microsoft.com/office/drawing/2014/main" id="{D8D3FA0D-2EA3-4585-9C50-8427FB476B6A}"/>
              </a:ext>
            </a:extLst>
          </p:cNvPr>
          <p:cNvSpPr txBox="1"/>
          <p:nvPr/>
        </p:nvSpPr>
        <p:spPr>
          <a:xfrm rot="3007240">
            <a:off x="1140325" y="4349233"/>
            <a:ext cx="1463040" cy="461665"/>
          </a:xfrm>
          <a:prstGeom prst="rect">
            <a:avLst/>
          </a:prstGeom>
          <a:noFill/>
        </p:spPr>
        <p:txBody>
          <a:bodyPr wrap="square" rtlCol="0">
            <a:spAutoFit/>
          </a:bodyPr>
          <a:lstStyle/>
          <a:p>
            <a:pPr algn="ctr"/>
            <a:r>
              <a:rPr lang="en-US" sz="2400" dirty="0"/>
              <a:t>Feasibility</a:t>
            </a:r>
          </a:p>
        </p:txBody>
      </p:sp>
      <p:sp>
        <p:nvSpPr>
          <p:cNvPr id="19" name="TextBox 18">
            <a:extLst>
              <a:ext uri="{FF2B5EF4-FFF2-40B4-BE49-F238E27FC236}">
                <a16:creationId xmlns:a16="http://schemas.microsoft.com/office/drawing/2014/main" id="{F6036BFD-3FF2-42FF-A761-573E066D1081}"/>
              </a:ext>
            </a:extLst>
          </p:cNvPr>
          <p:cNvSpPr txBox="1"/>
          <p:nvPr/>
        </p:nvSpPr>
        <p:spPr>
          <a:xfrm rot="18797567">
            <a:off x="2718258" y="4198889"/>
            <a:ext cx="1815995" cy="830997"/>
          </a:xfrm>
          <a:prstGeom prst="rect">
            <a:avLst/>
          </a:prstGeom>
          <a:noFill/>
        </p:spPr>
        <p:txBody>
          <a:bodyPr wrap="square" rtlCol="0">
            <a:spAutoFit/>
          </a:bodyPr>
          <a:lstStyle/>
          <a:p>
            <a:pPr algn="ctr"/>
            <a:r>
              <a:rPr lang="en-US" sz="2400" dirty="0"/>
              <a:t>Cost Effectiveness</a:t>
            </a:r>
          </a:p>
        </p:txBody>
      </p:sp>
      <p:sp>
        <p:nvSpPr>
          <p:cNvPr id="20" name="TextBox 19">
            <a:extLst>
              <a:ext uri="{FF2B5EF4-FFF2-40B4-BE49-F238E27FC236}">
                <a16:creationId xmlns:a16="http://schemas.microsoft.com/office/drawing/2014/main" id="{BEEFD6F1-0D5A-4442-A20A-7BED1F45C26C}"/>
              </a:ext>
            </a:extLst>
          </p:cNvPr>
          <p:cNvSpPr txBox="1"/>
          <p:nvPr/>
        </p:nvSpPr>
        <p:spPr>
          <a:xfrm>
            <a:off x="1643867" y="245095"/>
            <a:ext cx="8679759" cy="1200329"/>
          </a:xfrm>
          <a:prstGeom prst="rect">
            <a:avLst/>
          </a:prstGeom>
          <a:noFill/>
        </p:spPr>
        <p:txBody>
          <a:bodyPr wrap="square" lIns="91440" tIns="45720" rIns="91440" bIns="45720" rtlCol="0" anchor="t">
            <a:spAutoFit/>
          </a:bodyPr>
          <a:lstStyle/>
          <a:p>
            <a:pPr algn="ctr"/>
            <a:r>
              <a:rPr lang="en-US" sz="3600" dirty="0">
                <a:latin typeface="+mj-lt"/>
              </a:rPr>
              <a:t>Climate Action Plan recommendations must speak to key criteria: </a:t>
            </a:r>
            <a:endParaRPr lang="en-US" sz="3200" dirty="0">
              <a:latin typeface="+mj-lt"/>
            </a:endParaRPr>
          </a:p>
        </p:txBody>
      </p:sp>
      <p:sp>
        <p:nvSpPr>
          <p:cNvPr id="21" name="Rectangle 20">
            <a:extLst>
              <a:ext uri="{FF2B5EF4-FFF2-40B4-BE49-F238E27FC236}">
                <a16:creationId xmlns:a16="http://schemas.microsoft.com/office/drawing/2014/main" id="{033F19E8-1430-44C7-AD03-85C66A9228BB}"/>
              </a:ext>
            </a:extLst>
          </p:cNvPr>
          <p:cNvSpPr/>
          <p:nvPr/>
        </p:nvSpPr>
        <p:spPr>
          <a:xfrm>
            <a:off x="8245104" y="20517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20AFD0-5F71-4ACD-822A-042AAF8BDD83}"/>
              </a:ext>
            </a:extLst>
          </p:cNvPr>
          <p:cNvSpPr/>
          <p:nvPr/>
        </p:nvSpPr>
        <p:spPr>
          <a:xfrm>
            <a:off x="8245102" y="334723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6A21B-641A-4F51-B48F-D2BBBB80EE88}"/>
              </a:ext>
            </a:extLst>
          </p:cNvPr>
          <p:cNvSpPr/>
          <p:nvPr/>
        </p:nvSpPr>
        <p:spPr>
          <a:xfrm>
            <a:off x="8245103" y="46426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2FF2846-0742-452D-9B56-A5E7FFAD01CF}"/>
              </a:ext>
            </a:extLst>
          </p:cNvPr>
          <p:cNvSpPr/>
          <p:nvPr/>
        </p:nvSpPr>
        <p:spPr>
          <a:xfrm>
            <a:off x="5415800" y="3434522"/>
            <a:ext cx="2473733"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9225290-2050-4D51-81E3-E640ED06E75A}"/>
              </a:ext>
            </a:extLst>
          </p:cNvPr>
          <p:cNvSpPr txBox="1"/>
          <p:nvPr/>
        </p:nvSpPr>
        <p:spPr>
          <a:xfrm>
            <a:off x="8383479" y="2253475"/>
            <a:ext cx="2214653" cy="646331"/>
          </a:xfrm>
          <a:prstGeom prst="rect">
            <a:avLst/>
          </a:prstGeom>
          <a:noFill/>
        </p:spPr>
        <p:txBody>
          <a:bodyPr wrap="square" rtlCol="0">
            <a:spAutoFit/>
          </a:bodyPr>
          <a:lstStyle/>
          <a:p>
            <a:pPr algn="ctr"/>
            <a:r>
              <a:rPr lang="en-US" dirty="0"/>
              <a:t>Mitigation Strategies</a:t>
            </a:r>
          </a:p>
          <a:p>
            <a:pPr algn="ctr"/>
            <a:r>
              <a:rPr lang="en-US" dirty="0"/>
              <a:t>(emissions reduction)</a:t>
            </a:r>
          </a:p>
        </p:txBody>
      </p:sp>
      <p:sp>
        <p:nvSpPr>
          <p:cNvPr id="29" name="TextBox 28">
            <a:extLst>
              <a:ext uri="{FF2B5EF4-FFF2-40B4-BE49-F238E27FC236}">
                <a16:creationId xmlns:a16="http://schemas.microsoft.com/office/drawing/2014/main" id="{FD14F7D0-FDC7-48E5-B3A1-353CD28E8069}"/>
              </a:ext>
            </a:extLst>
          </p:cNvPr>
          <p:cNvSpPr txBox="1"/>
          <p:nvPr/>
        </p:nvSpPr>
        <p:spPr>
          <a:xfrm>
            <a:off x="8343002" y="3560571"/>
            <a:ext cx="2214653" cy="646331"/>
          </a:xfrm>
          <a:prstGeom prst="rect">
            <a:avLst/>
          </a:prstGeom>
          <a:noFill/>
        </p:spPr>
        <p:txBody>
          <a:bodyPr wrap="square" rtlCol="0">
            <a:spAutoFit/>
          </a:bodyPr>
          <a:lstStyle/>
          <a:p>
            <a:pPr algn="ctr"/>
            <a:r>
              <a:rPr lang="en-US" dirty="0"/>
              <a:t>Sequestration Strategies</a:t>
            </a:r>
          </a:p>
        </p:txBody>
      </p:sp>
      <p:sp>
        <p:nvSpPr>
          <p:cNvPr id="30" name="TextBox 29">
            <a:extLst>
              <a:ext uri="{FF2B5EF4-FFF2-40B4-BE49-F238E27FC236}">
                <a16:creationId xmlns:a16="http://schemas.microsoft.com/office/drawing/2014/main" id="{E9556969-73AB-4108-80E1-7E25A4A97652}"/>
              </a:ext>
            </a:extLst>
          </p:cNvPr>
          <p:cNvSpPr txBox="1"/>
          <p:nvPr/>
        </p:nvSpPr>
        <p:spPr>
          <a:xfrm>
            <a:off x="8363429" y="4842980"/>
            <a:ext cx="2214653" cy="646331"/>
          </a:xfrm>
          <a:prstGeom prst="rect">
            <a:avLst/>
          </a:prstGeom>
          <a:noFill/>
        </p:spPr>
        <p:txBody>
          <a:bodyPr wrap="square" rtlCol="0">
            <a:spAutoFit/>
          </a:bodyPr>
          <a:lstStyle/>
          <a:p>
            <a:pPr algn="ctr"/>
            <a:r>
              <a:rPr lang="en-US" dirty="0"/>
              <a:t>Resilience and Adaptation Strategies</a:t>
            </a:r>
          </a:p>
        </p:txBody>
      </p:sp>
      <p:sp>
        <p:nvSpPr>
          <p:cNvPr id="2" name="TextBox 1">
            <a:extLst>
              <a:ext uri="{FF2B5EF4-FFF2-40B4-BE49-F238E27FC236}">
                <a16:creationId xmlns:a16="http://schemas.microsoft.com/office/drawing/2014/main" id="{2A965DEC-08B6-4590-AF57-FEDE1C8BCC24}"/>
              </a:ext>
            </a:extLst>
          </p:cNvPr>
          <p:cNvSpPr txBox="1"/>
          <p:nvPr/>
        </p:nvSpPr>
        <p:spPr>
          <a:xfrm>
            <a:off x="5415800" y="3139526"/>
            <a:ext cx="2204765" cy="369332"/>
          </a:xfrm>
          <a:prstGeom prst="rect">
            <a:avLst/>
          </a:prstGeom>
          <a:noFill/>
        </p:spPr>
        <p:txBody>
          <a:bodyPr wrap="square" rtlCol="0">
            <a:spAutoFit/>
          </a:bodyPr>
          <a:lstStyle/>
          <a:p>
            <a:r>
              <a:rPr lang="en-US" dirty="0"/>
              <a:t>Short term priorities</a:t>
            </a:r>
          </a:p>
        </p:txBody>
      </p:sp>
      <p:sp>
        <p:nvSpPr>
          <p:cNvPr id="24" name="TextBox 23">
            <a:extLst>
              <a:ext uri="{FF2B5EF4-FFF2-40B4-BE49-F238E27FC236}">
                <a16:creationId xmlns:a16="http://schemas.microsoft.com/office/drawing/2014/main" id="{08AB4E57-C9CE-4BC9-85C7-678F5140C608}"/>
              </a:ext>
            </a:extLst>
          </p:cNvPr>
          <p:cNvSpPr txBox="1"/>
          <p:nvPr/>
        </p:nvSpPr>
        <p:spPr>
          <a:xfrm>
            <a:off x="5426647" y="3979394"/>
            <a:ext cx="2204765" cy="369332"/>
          </a:xfrm>
          <a:prstGeom prst="rect">
            <a:avLst/>
          </a:prstGeom>
          <a:noFill/>
        </p:spPr>
        <p:txBody>
          <a:bodyPr wrap="square" rtlCol="0">
            <a:spAutoFit/>
          </a:bodyPr>
          <a:lstStyle/>
          <a:p>
            <a:r>
              <a:rPr lang="en-US" dirty="0"/>
              <a:t>Long term priorities</a:t>
            </a:r>
          </a:p>
        </p:txBody>
      </p:sp>
    </p:spTree>
    <p:extLst>
      <p:ext uri="{BB962C8B-B14F-4D97-AF65-F5344CB8AC3E}">
        <p14:creationId xmlns:p14="http://schemas.microsoft.com/office/powerpoint/2010/main" val="189524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1170D-1539-4F1F-8A7F-0C95E31AA498}"/>
              </a:ext>
            </a:extLst>
          </p:cNvPr>
          <p:cNvSpPr>
            <a:spLocks noGrp="1"/>
          </p:cNvSpPr>
          <p:nvPr>
            <p:ph type="title"/>
          </p:nvPr>
        </p:nvSpPr>
        <p:spPr>
          <a:xfrm>
            <a:off x="838199" y="548464"/>
            <a:ext cx="3807187" cy="2228074"/>
          </a:xfrm>
        </p:spPr>
        <p:txBody>
          <a:bodyPr>
            <a:normAutofit/>
          </a:bodyPr>
          <a:lstStyle/>
          <a:p>
            <a:r>
              <a:rPr lang="en-US" sz="4000" dirty="0"/>
              <a:t>Electric Task Focus</a:t>
            </a:r>
          </a:p>
        </p:txBody>
      </p:sp>
      <p:sp>
        <p:nvSpPr>
          <p:cNvPr id="1033" name="Content Placeholder 1029">
            <a:extLst>
              <a:ext uri="{FF2B5EF4-FFF2-40B4-BE49-F238E27FC236}">
                <a16:creationId xmlns:a16="http://schemas.microsoft.com/office/drawing/2014/main" id="{E550FCA5-F04B-4F05-938A-5347A3A0AA95}"/>
              </a:ext>
            </a:extLst>
          </p:cNvPr>
          <p:cNvSpPr>
            <a:spLocks noGrp="1"/>
          </p:cNvSpPr>
          <p:nvPr>
            <p:ph idx="1"/>
          </p:nvPr>
        </p:nvSpPr>
        <p:spPr>
          <a:xfrm>
            <a:off x="838201" y="2962279"/>
            <a:ext cx="3799425" cy="3143241"/>
          </a:xfrm>
        </p:spPr>
        <p:txBody>
          <a:bodyPr>
            <a:normAutofit/>
          </a:bodyPr>
          <a:lstStyle/>
          <a:p>
            <a:r>
              <a:rPr lang="en-US" sz="2000" i="1" dirty="0">
                <a:highlight>
                  <a:srgbClr val="FFFF00"/>
                </a:highlight>
              </a:rPr>
              <a:t>List focus of task here:</a:t>
            </a:r>
          </a:p>
          <a:p>
            <a:pPr marL="0" indent="0">
              <a:buNone/>
            </a:pPr>
            <a:r>
              <a:rPr lang="en-US" sz="2000" i="1" dirty="0"/>
              <a:t>Keep bullets short (a few works or short content titles)</a:t>
            </a:r>
          </a:p>
          <a:p>
            <a:pPr marL="0" indent="0">
              <a:buNone/>
            </a:pPr>
            <a:r>
              <a:rPr lang="en-US" sz="2000" i="1" dirty="0"/>
              <a:t>Use </a:t>
            </a:r>
            <a:r>
              <a:rPr lang="en-US" sz="2000" i="1" dirty="0">
                <a:hlinkClick r:id="rId2"/>
              </a:rPr>
              <a:t>EAN 2021 pathways graphics</a:t>
            </a:r>
            <a:endParaRPr lang="en-US" sz="2000" i="1" dirty="0"/>
          </a:p>
        </p:txBody>
      </p:sp>
      <p:pic>
        <p:nvPicPr>
          <p:cNvPr id="1028" name="Picture 4">
            <a:extLst>
              <a:ext uri="{FF2B5EF4-FFF2-40B4-BE49-F238E27FC236}">
                <a16:creationId xmlns:a16="http://schemas.microsoft.com/office/drawing/2014/main" id="{9BCD96F4-925F-4310-818F-8B1C79606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53" y="636670"/>
            <a:ext cx="7517372" cy="537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7231-3281-4D97-A3D1-54C1C31CD1D3}"/>
              </a:ext>
            </a:extLst>
          </p:cNvPr>
          <p:cNvSpPr>
            <a:spLocks noGrp="1"/>
          </p:cNvSpPr>
          <p:nvPr>
            <p:ph type="title"/>
          </p:nvPr>
        </p:nvSpPr>
        <p:spPr>
          <a:xfrm>
            <a:off x="838200" y="365125"/>
            <a:ext cx="7158318" cy="1325563"/>
          </a:xfrm>
        </p:spPr>
        <p:txBody>
          <a:bodyPr/>
          <a:lstStyle/>
          <a:p>
            <a:r>
              <a:rPr lang="en-US" dirty="0"/>
              <a:t>Preliminary Modeling/Data</a:t>
            </a:r>
          </a:p>
        </p:txBody>
      </p:sp>
      <p:sp>
        <p:nvSpPr>
          <p:cNvPr id="3" name="Content Placeholder 2">
            <a:extLst>
              <a:ext uri="{FF2B5EF4-FFF2-40B4-BE49-F238E27FC236}">
                <a16:creationId xmlns:a16="http://schemas.microsoft.com/office/drawing/2014/main" id="{D01BC6CA-8CCF-4A1E-A8F4-04FC9210E1F2}"/>
              </a:ext>
            </a:extLst>
          </p:cNvPr>
          <p:cNvSpPr>
            <a:spLocks noGrp="1"/>
          </p:cNvSpPr>
          <p:nvPr>
            <p:ph idx="1"/>
          </p:nvPr>
        </p:nvSpPr>
        <p:spPr/>
        <p:txBody>
          <a:bodyPr/>
          <a:lstStyle/>
          <a:p>
            <a:r>
              <a:rPr lang="en-US" i="1" dirty="0">
                <a:highlight>
                  <a:srgbClr val="FFFF00"/>
                </a:highlight>
              </a:rPr>
              <a:t>Use this slide to share any data, modeling, or graphics on the sector or focus of the task that frame up the need for action and the strategies that will be presented.</a:t>
            </a:r>
          </a:p>
          <a:p>
            <a:r>
              <a:rPr lang="en-US" i="1" dirty="0">
                <a:highlight>
                  <a:srgbClr val="FFFF00"/>
                </a:highlight>
              </a:rPr>
              <a:t>Sharing graphs, charts, or graphics are preferred to bulleted text. </a:t>
            </a:r>
          </a:p>
        </p:txBody>
      </p:sp>
      <p:pic>
        <p:nvPicPr>
          <p:cNvPr id="8" name="Graphic 7" descr="Plugged Unplugged with solid fill">
            <a:extLst>
              <a:ext uri="{FF2B5EF4-FFF2-40B4-BE49-F238E27FC236}">
                <a16:creationId xmlns:a16="http://schemas.microsoft.com/office/drawing/2014/main" id="{7ABA5771-EA3B-4978-A62D-971A348D55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38547" y="485604"/>
            <a:ext cx="914400" cy="914400"/>
          </a:xfrm>
          <a:prstGeom prst="rect">
            <a:avLst/>
          </a:prstGeom>
        </p:spPr>
      </p:pic>
    </p:spTree>
    <p:extLst>
      <p:ext uri="{BB962C8B-B14F-4D97-AF65-F5344CB8AC3E}">
        <p14:creationId xmlns:p14="http://schemas.microsoft.com/office/powerpoint/2010/main" val="1496112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C9ECE3921D348A0C0C29B48EBD157" ma:contentTypeVersion="13" ma:contentTypeDescription="Create a new document." ma:contentTypeScope="" ma:versionID="a034759920d2bebef501369ae1b86c32">
  <xsd:schema xmlns:xsd="http://www.w3.org/2001/XMLSchema" xmlns:xs="http://www.w3.org/2001/XMLSchema" xmlns:p="http://schemas.microsoft.com/office/2006/metadata/properties" xmlns:ns1="http://schemas.microsoft.com/sharepoint/v3" xmlns:ns2="dcf212f7-a71e-48b8-b3f5-690ab3fb6e64" xmlns:ns3="39675a3a-584d-468b-9c31-b6a787bb6460" targetNamespace="http://schemas.microsoft.com/office/2006/metadata/properties" ma:root="true" ma:fieldsID="8e747d1d4ef0673d7f40aa7c60225fe5" ns1:_="" ns2:_="" ns3:_="">
    <xsd:import namespace="http://schemas.microsoft.com/sharepoint/v3"/>
    <xsd:import namespace="dcf212f7-a71e-48b8-b3f5-690ab3fb6e64"/>
    <xsd:import namespace="39675a3a-584d-468b-9c31-b6a787bb64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212f7-a71e-48b8-b3f5-690ab3fb6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675a3a-584d-468b-9c31-b6a787bb64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7A9EAB-08F7-4AA7-8382-9788F27CDE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f212f7-a71e-48b8-b3f5-690ab3fb6e64"/>
    <ds:schemaRef ds:uri="39675a3a-584d-468b-9c31-b6a787bb6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FACCCC-6B93-4804-BC80-3DA84B5597C7}">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E98C18F-E14B-47CB-9A62-A2B219BBB5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212</TotalTime>
  <Words>736</Words>
  <Application>Microsoft Office PowerPoint</Application>
  <PresentationFormat>Widescreen</PresentationFormat>
  <Paragraphs>94</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Vermont Climate Council</vt:lpstr>
      <vt:lpstr>PowerPoint Presentation</vt:lpstr>
      <vt:lpstr>Electric Task Leads</vt:lpstr>
      <vt:lpstr>Electric Task Process</vt:lpstr>
      <vt:lpstr>Leading with Equity as a Core Component   </vt:lpstr>
      <vt:lpstr>Guiding Principles for a Just Transition</vt:lpstr>
      <vt:lpstr>PowerPoint Presentation</vt:lpstr>
      <vt:lpstr>Electric Task Focus</vt:lpstr>
      <vt:lpstr>Preliminary Modeling/Data</vt:lpstr>
      <vt:lpstr>High level vision/goal/reduction targets mandated by the GWSA</vt:lpstr>
      <vt:lpstr>Climate Action Plan Recommendations </vt:lpstr>
      <vt:lpstr>Pathway #1 _____</vt:lpstr>
      <vt:lpstr>Pathway #2 _____</vt:lpstr>
      <vt:lpstr>Pathway #3 _____</vt:lpstr>
      <vt:lpstr>Pathway #4 _____</vt:lpstr>
      <vt:lpstr>Pathway #5 _____</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Vermont Climate Council</dc:title>
  <dc:creator>Wolz, Marian</dc:creator>
  <cp:lastModifiedBy>Wolz, Marian</cp:lastModifiedBy>
  <cp:revision>10</cp:revision>
  <dcterms:created xsi:type="dcterms:W3CDTF">2021-06-28T12:03:53Z</dcterms:created>
  <dcterms:modified xsi:type="dcterms:W3CDTF">2021-07-08T14:20:25Z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0x010100F02C9ECE3921D348A0C0C29B48EBD157</vt:lpwstr>
  </property>
</Properties>
</file>